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6.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7.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 id="2147483773" r:id="rId2"/>
    <p:sldMasterId id="2147483791" r:id="rId3"/>
    <p:sldMasterId id="2147483809" r:id="rId4"/>
    <p:sldMasterId id="2147483824" r:id="rId5"/>
    <p:sldMasterId id="2147483831" r:id="rId6"/>
    <p:sldMasterId id="2147483850" r:id="rId7"/>
    <p:sldMasterId id="2147483862" r:id="rId8"/>
  </p:sldMasterIdLst>
  <p:notesMasterIdLst>
    <p:notesMasterId r:id="rId35"/>
  </p:notesMasterIdLst>
  <p:sldIdLst>
    <p:sldId id="256" r:id="rId9"/>
    <p:sldId id="2518" r:id="rId10"/>
    <p:sldId id="283" r:id="rId11"/>
    <p:sldId id="2528" r:id="rId12"/>
    <p:sldId id="2529" r:id="rId13"/>
    <p:sldId id="2530" r:id="rId14"/>
    <p:sldId id="2531" r:id="rId15"/>
    <p:sldId id="2532" r:id="rId16"/>
    <p:sldId id="2533" r:id="rId17"/>
    <p:sldId id="2534" r:id="rId18"/>
    <p:sldId id="2535" r:id="rId19"/>
    <p:sldId id="2537" r:id="rId20"/>
    <p:sldId id="2538" r:id="rId21"/>
    <p:sldId id="2539" r:id="rId22"/>
    <p:sldId id="2540" r:id="rId23"/>
    <p:sldId id="2541" r:id="rId24"/>
    <p:sldId id="2542" r:id="rId25"/>
    <p:sldId id="2543" r:id="rId26"/>
    <p:sldId id="2544" r:id="rId27"/>
    <p:sldId id="2545" r:id="rId28"/>
    <p:sldId id="2536" r:id="rId29"/>
    <p:sldId id="2546" r:id="rId30"/>
    <p:sldId id="2527" r:id="rId31"/>
    <p:sldId id="2525" r:id="rId32"/>
    <p:sldId id="2526" r:id="rId33"/>
    <p:sldId id="2523"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3237"/>
    <a:srgbClr val="007FFF"/>
    <a:srgbClr val="0039C4"/>
    <a:srgbClr val="0099FF"/>
    <a:srgbClr val="FFFFFF"/>
    <a:srgbClr val="E2068C"/>
    <a:srgbClr val="AD8CBB"/>
    <a:srgbClr val="737373"/>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F82EE7-16FB-4027-8BE1-2D0B6D0DC94A}" v="57" dt="2019-09-20T15:56:35.8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94" autoAdjust="0"/>
    <p:restoredTop sz="95465" autoAdjust="0"/>
  </p:normalViewPr>
  <p:slideViewPr>
    <p:cSldViewPr snapToGrid="0">
      <p:cViewPr varScale="1">
        <p:scale>
          <a:sx n="76" d="100"/>
          <a:sy n="76" d="100"/>
        </p:scale>
        <p:origin x="58" y="158"/>
      </p:cViewPr>
      <p:guideLst/>
    </p:cSldViewPr>
  </p:slideViewPr>
  <p:outlineViewPr>
    <p:cViewPr>
      <p:scale>
        <a:sx n="33" d="100"/>
        <a:sy n="33" d="100"/>
      </p:scale>
      <p:origin x="0" y="-37099"/>
    </p:cViewPr>
  </p:outlineViewPr>
  <p:notesTextViewPr>
    <p:cViewPr>
      <p:scale>
        <a:sx n="1" d="1"/>
        <a:sy n="1" d="1"/>
      </p:scale>
      <p:origin x="0" y="0"/>
    </p:cViewPr>
  </p:notesTextViewPr>
  <p:notesViewPr>
    <p:cSldViewPr snapToGrid="0">
      <p:cViewPr varScale="1">
        <p:scale>
          <a:sx n="51" d="100"/>
          <a:sy n="51" d="100"/>
        </p:scale>
        <p:origin x="2692" y="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21" Type="http://schemas.openxmlformats.org/officeDocument/2006/relationships/slide" Target="slides/slide13.xml"/><Relationship Id="rId34" Type="http://schemas.openxmlformats.org/officeDocument/2006/relationships/slide" Target="slides/slide26.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notesMaster" Target="notesMasters/notesMaster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riq Abubaker" userId="432f6d09324bb7bc" providerId="LiveId" clId="{3276C602-96D8-452E-9401-4D6DF077B4AD}"/>
    <pc:docChg chg="undo redo custSel mod addSld delSld modSld sldOrd modMainMaster">
      <pc:chgData name="Tariq Abubaker" userId="432f6d09324bb7bc" providerId="LiveId" clId="{3276C602-96D8-452E-9401-4D6DF077B4AD}" dt="2019-09-15T23:21:44.124" v="657"/>
      <pc:docMkLst>
        <pc:docMk/>
      </pc:docMkLst>
      <pc:sldChg chg="modSp">
        <pc:chgData name="Tariq Abubaker" userId="432f6d09324bb7bc" providerId="LiveId" clId="{3276C602-96D8-452E-9401-4D6DF077B4AD}" dt="2019-09-15T23:20:55.828" v="656" actId="6549"/>
        <pc:sldMkLst>
          <pc:docMk/>
          <pc:sldMk cId="3520292870" sldId="256"/>
        </pc:sldMkLst>
        <pc:spChg chg="mod">
          <ac:chgData name="Tariq Abubaker" userId="432f6d09324bb7bc" providerId="LiveId" clId="{3276C602-96D8-452E-9401-4D6DF077B4AD}" dt="2019-09-15T23:20:55.828" v="656" actId="6549"/>
          <ac:spMkLst>
            <pc:docMk/>
            <pc:sldMk cId="3520292870" sldId="256"/>
            <ac:spMk id="5" creationId="{03387BF4-95C0-489F-81FA-BC730C1A8CAD}"/>
          </ac:spMkLst>
        </pc:spChg>
      </pc:sldChg>
      <pc:sldChg chg="modSp modAnim">
        <pc:chgData name="Tariq Abubaker" userId="432f6d09324bb7bc" providerId="LiveId" clId="{3276C602-96D8-452E-9401-4D6DF077B4AD}" dt="2019-09-15T23:08:33.164" v="545"/>
        <pc:sldMkLst>
          <pc:docMk/>
          <pc:sldMk cId="1232570880" sldId="258"/>
        </pc:sldMkLst>
        <pc:spChg chg="mod">
          <ac:chgData name="Tariq Abubaker" userId="432f6d09324bb7bc" providerId="LiveId" clId="{3276C602-96D8-452E-9401-4D6DF077B4AD}" dt="2019-09-15T23:05:41.291" v="517" actId="208"/>
          <ac:spMkLst>
            <pc:docMk/>
            <pc:sldMk cId="1232570880" sldId="258"/>
            <ac:spMk id="9" creationId="{C678F48D-A32D-4A68-ABD3-AFBA5F4793D5}"/>
          </ac:spMkLst>
        </pc:spChg>
      </pc:sldChg>
      <pc:sldChg chg="modTransition setBg">
        <pc:chgData name="Tariq Abubaker" userId="432f6d09324bb7bc" providerId="LiveId" clId="{3276C602-96D8-452E-9401-4D6DF077B4AD}" dt="2019-09-15T23:19:28.394" v="655"/>
        <pc:sldMkLst>
          <pc:docMk/>
          <pc:sldMk cId="1329746698" sldId="283"/>
        </pc:sldMkLst>
      </pc:sldChg>
      <pc:sldChg chg="modAnim">
        <pc:chgData name="Tariq Abubaker" userId="432f6d09324bb7bc" providerId="LiveId" clId="{3276C602-96D8-452E-9401-4D6DF077B4AD}" dt="2019-09-15T23:14:02.552" v="584"/>
        <pc:sldMkLst>
          <pc:docMk/>
          <pc:sldMk cId="2575421478" sldId="295"/>
        </pc:sldMkLst>
      </pc:sldChg>
      <pc:sldChg chg="addSp delSp modSp mod modTransition setBg modAnim setClrOvrMap">
        <pc:chgData name="Tariq Abubaker" userId="432f6d09324bb7bc" providerId="LiveId" clId="{3276C602-96D8-452E-9401-4D6DF077B4AD}" dt="2019-09-15T23:17:57.981" v="648"/>
        <pc:sldMkLst>
          <pc:docMk/>
          <pc:sldMk cId="927890479" sldId="2516"/>
        </pc:sldMkLst>
        <pc:spChg chg="mod">
          <ac:chgData name="Tariq Abubaker" userId="432f6d09324bb7bc" providerId="LiveId" clId="{3276C602-96D8-452E-9401-4D6DF077B4AD}" dt="2019-09-15T22:50:34.249" v="313" actId="108"/>
          <ac:spMkLst>
            <pc:docMk/>
            <pc:sldMk cId="927890479" sldId="2516"/>
            <ac:spMk id="2" creationId="{B0D9808A-3525-4C80-B834-DBAEC0FB37F4}"/>
          </ac:spMkLst>
        </pc:spChg>
        <pc:spChg chg="del mod">
          <ac:chgData name="Tariq Abubaker" userId="432f6d09324bb7bc" providerId="LiveId" clId="{3276C602-96D8-452E-9401-4D6DF077B4AD}" dt="2019-09-15T22:59:58.737" v="464" actId="478"/>
          <ac:spMkLst>
            <pc:docMk/>
            <pc:sldMk cId="927890479" sldId="2516"/>
            <ac:spMk id="4" creationId="{39610B53-BE39-4EFB-B686-9C5728E3D3D5}"/>
          </ac:spMkLst>
        </pc:spChg>
        <pc:spChg chg="del">
          <ac:chgData name="Tariq Abubaker" userId="432f6d09324bb7bc" providerId="LiveId" clId="{3276C602-96D8-452E-9401-4D6DF077B4AD}" dt="2019-09-15T22:31:07.849" v="189" actId="931"/>
          <ac:spMkLst>
            <pc:docMk/>
            <pc:sldMk cId="927890479" sldId="2516"/>
            <ac:spMk id="6" creationId="{8369A5DB-F8A4-49F1-9DE6-F458FCC43952}"/>
          </ac:spMkLst>
        </pc:spChg>
        <pc:spChg chg="del mod ord">
          <ac:chgData name="Tariq Abubaker" userId="432f6d09324bb7bc" providerId="LiveId" clId="{3276C602-96D8-452E-9401-4D6DF077B4AD}" dt="2019-09-15T22:54:34.307" v="381" actId="478"/>
          <ac:spMkLst>
            <pc:docMk/>
            <pc:sldMk cId="927890479" sldId="2516"/>
            <ac:spMk id="11" creationId="{5EEDC804-8CB2-4862-8417-BF994EE4AC34}"/>
          </ac:spMkLst>
        </pc:spChg>
        <pc:spChg chg="add del mod">
          <ac:chgData name="Tariq Abubaker" userId="432f6d09324bb7bc" providerId="LiveId" clId="{3276C602-96D8-452E-9401-4D6DF077B4AD}" dt="2019-09-15T22:38:24.137" v="265" actId="478"/>
          <ac:spMkLst>
            <pc:docMk/>
            <pc:sldMk cId="927890479" sldId="2516"/>
            <ac:spMk id="12" creationId="{818B23D6-4ABB-469C-88AD-2C0C2C214769}"/>
          </ac:spMkLst>
        </pc:spChg>
        <pc:spChg chg="add del">
          <ac:chgData name="Tariq Abubaker" userId="432f6d09324bb7bc" providerId="LiveId" clId="{3276C602-96D8-452E-9401-4D6DF077B4AD}" dt="2019-09-15T22:38:04.857" v="245" actId="26606"/>
          <ac:spMkLst>
            <pc:docMk/>
            <pc:sldMk cId="927890479" sldId="2516"/>
            <ac:spMk id="19" creationId="{4038CB10-1F5C-4D54-9DF7-12586DE5B007}"/>
          </ac:spMkLst>
        </pc:spChg>
        <pc:spChg chg="add del">
          <ac:chgData name="Tariq Abubaker" userId="432f6d09324bb7bc" providerId="LiveId" clId="{3276C602-96D8-452E-9401-4D6DF077B4AD}" dt="2019-09-15T22:31:30.401" v="195" actId="26606"/>
          <ac:spMkLst>
            <pc:docMk/>
            <pc:sldMk cId="927890479" sldId="2516"/>
            <ac:spMk id="20" creationId="{F9A95BEE-6BB1-4A28-A8E6-A34B2E42EF87}"/>
          </ac:spMkLst>
        </pc:spChg>
        <pc:spChg chg="add del">
          <ac:chgData name="Tariq Abubaker" userId="432f6d09324bb7bc" providerId="LiveId" clId="{3276C602-96D8-452E-9401-4D6DF077B4AD}" dt="2019-09-15T22:31:30.401" v="195" actId="26606"/>
          <ac:spMkLst>
            <pc:docMk/>
            <pc:sldMk cId="927890479" sldId="2516"/>
            <ac:spMk id="21" creationId="{F56F5174-31D9-4DBB-AAB7-A1FD7BDB1352}"/>
          </ac:spMkLst>
        </pc:spChg>
        <pc:spChg chg="add del">
          <ac:chgData name="Tariq Abubaker" userId="432f6d09324bb7bc" providerId="LiveId" clId="{3276C602-96D8-452E-9401-4D6DF077B4AD}" dt="2019-09-15T22:38:04.857" v="245" actId="26606"/>
          <ac:spMkLst>
            <pc:docMk/>
            <pc:sldMk cId="927890479" sldId="2516"/>
            <ac:spMk id="23" creationId="{73ED6512-6858-4552-B699-9A97FE9A4EA2}"/>
          </ac:spMkLst>
        </pc:spChg>
        <pc:spChg chg="add del">
          <ac:chgData name="Tariq Abubaker" userId="432f6d09324bb7bc" providerId="LiveId" clId="{3276C602-96D8-452E-9401-4D6DF077B4AD}" dt="2019-09-15T22:31:32.452" v="197" actId="26606"/>
          <ac:spMkLst>
            <pc:docMk/>
            <pc:sldMk cId="927890479" sldId="2516"/>
            <ac:spMk id="24" creationId="{CF62D2A7-8207-488C-9F46-316BA81A16C8}"/>
          </ac:spMkLst>
        </pc:spChg>
        <pc:spChg chg="add del">
          <ac:chgData name="Tariq Abubaker" userId="432f6d09324bb7bc" providerId="LiveId" clId="{3276C602-96D8-452E-9401-4D6DF077B4AD}" dt="2019-09-15T22:38:22.123" v="263" actId="26606"/>
          <ac:spMkLst>
            <pc:docMk/>
            <pc:sldMk cId="927890479" sldId="2516"/>
            <ac:spMk id="29" creationId="{4038CB10-1F5C-4D54-9DF7-12586DE5B007}"/>
          </ac:spMkLst>
        </pc:spChg>
        <pc:spChg chg="add del">
          <ac:chgData name="Tariq Abubaker" userId="432f6d09324bb7bc" providerId="LiveId" clId="{3276C602-96D8-452E-9401-4D6DF077B4AD}" dt="2019-09-15T22:38:22.123" v="263" actId="26606"/>
          <ac:spMkLst>
            <pc:docMk/>
            <pc:sldMk cId="927890479" sldId="2516"/>
            <ac:spMk id="30" creationId="{73ED6512-6858-4552-B699-9A97FE9A4EA2}"/>
          </ac:spMkLst>
        </pc:spChg>
        <pc:spChg chg="add del mod">
          <ac:chgData name="Tariq Abubaker" userId="432f6d09324bb7bc" providerId="LiveId" clId="{3276C602-96D8-452E-9401-4D6DF077B4AD}" dt="2019-09-15T22:49:21.046" v="293" actId="931"/>
          <ac:spMkLst>
            <pc:docMk/>
            <pc:sldMk cId="927890479" sldId="2516"/>
            <ac:spMk id="32" creationId="{78A59F86-2626-40B4-9554-0E8A2D173CD5}"/>
          </ac:spMkLst>
        </pc:spChg>
        <pc:spChg chg="add del mod">
          <ac:chgData name="Tariq Abubaker" userId="432f6d09324bb7bc" providerId="LiveId" clId="{3276C602-96D8-452E-9401-4D6DF077B4AD}" dt="2019-09-15T23:00:06.034" v="466" actId="478"/>
          <ac:spMkLst>
            <pc:docMk/>
            <pc:sldMk cId="927890479" sldId="2516"/>
            <ac:spMk id="36" creationId="{431D4BAC-2110-40B6-93F1-83048E52B3DF}"/>
          </ac:spMkLst>
        </pc:spChg>
        <pc:spChg chg="add del">
          <ac:chgData name="Tariq Abubaker" userId="432f6d09324bb7bc" providerId="LiveId" clId="{3276C602-96D8-452E-9401-4D6DF077B4AD}" dt="2019-09-15T22:50:03.006" v="305" actId="26606"/>
          <ac:spMkLst>
            <pc:docMk/>
            <pc:sldMk cId="927890479" sldId="2516"/>
            <ac:spMk id="42" creationId="{4038CB10-1F5C-4D54-9DF7-12586DE5B007}"/>
          </ac:spMkLst>
        </pc:spChg>
        <pc:spChg chg="add del">
          <ac:chgData name="Tariq Abubaker" userId="432f6d09324bb7bc" providerId="LiveId" clId="{3276C602-96D8-452E-9401-4D6DF077B4AD}" dt="2019-09-15T22:50:03.006" v="305" actId="26606"/>
          <ac:spMkLst>
            <pc:docMk/>
            <pc:sldMk cId="927890479" sldId="2516"/>
            <ac:spMk id="46" creationId="{73ED6512-6858-4552-B699-9A97FE9A4EA2}"/>
          </ac:spMkLst>
        </pc:spChg>
        <pc:spChg chg="add del">
          <ac:chgData name="Tariq Abubaker" userId="432f6d09324bb7bc" providerId="LiveId" clId="{3276C602-96D8-452E-9401-4D6DF077B4AD}" dt="2019-09-15T22:50:13.772" v="309" actId="26606"/>
          <ac:spMkLst>
            <pc:docMk/>
            <pc:sldMk cId="927890479" sldId="2516"/>
            <ac:spMk id="50" creationId="{9BBC0C84-DC2A-43AE-9576-0A44295E8B9C}"/>
          </ac:spMkLst>
        </pc:spChg>
        <pc:spChg chg="add del">
          <ac:chgData name="Tariq Abubaker" userId="432f6d09324bb7bc" providerId="LiveId" clId="{3276C602-96D8-452E-9401-4D6DF077B4AD}" dt="2019-09-15T22:50:13.772" v="309" actId="26606"/>
          <ac:spMkLst>
            <pc:docMk/>
            <pc:sldMk cId="927890479" sldId="2516"/>
            <ac:spMk id="51" creationId="{E4F9F79B-A093-478E-96B5-EE02BC93A858}"/>
          </ac:spMkLst>
        </pc:spChg>
        <pc:spChg chg="add del">
          <ac:chgData name="Tariq Abubaker" userId="432f6d09324bb7bc" providerId="LiveId" clId="{3276C602-96D8-452E-9401-4D6DF077B4AD}" dt="2019-09-15T22:50:13.772" v="309" actId="26606"/>
          <ac:spMkLst>
            <pc:docMk/>
            <pc:sldMk cId="927890479" sldId="2516"/>
            <ac:spMk id="53" creationId="{F7194F93-1F71-4A70-9DF1-28F183771111}"/>
          </ac:spMkLst>
        </pc:spChg>
        <pc:spChg chg="add del">
          <ac:chgData name="Tariq Abubaker" userId="432f6d09324bb7bc" providerId="LiveId" clId="{3276C602-96D8-452E-9401-4D6DF077B4AD}" dt="2019-09-15T23:06:06.464" v="518" actId="478"/>
          <ac:spMkLst>
            <pc:docMk/>
            <pc:sldMk cId="927890479" sldId="2516"/>
            <ac:spMk id="54" creationId="{8122B050-C8EF-4853-B0B3-ED20C10D25A4}"/>
          </ac:spMkLst>
        </pc:spChg>
        <pc:spChg chg="add del">
          <ac:chgData name="Tariq Abubaker" userId="432f6d09324bb7bc" providerId="LiveId" clId="{3276C602-96D8-452E-9401-4D6DF077B4AD}" dt="2019-09-15T22:50:17.220" v="311" actId="26606"/>
          <ac:spMkLst>
            <pc:docMk/>
            <pc:sldMk cId="927890479" sldId="2516"/>
            <ac:spMk id="55" creationId="{CF62D2A7-8207-488C-9F46-316BA81A16C8}"/>
          </ac:spMkLst>
        </pc:spChg>
        <pc:spChg chg="add mod">
          <ac:chgData name="Tariq Abubaker" userId="432f6d09324bb7bc" providerId="LiveId" clId="{3276C602-96D8-452E-9401-4D6DF077B4AD}" dt="2019-09-15T23:01:39.492" v="485"/>
          <ac:spMkLst>
            <pc:docMk/>
            <pc:sldMk cId="927890479" sldId="2516"/>
            <ac:spMk id="56" creationId="{4F4842EC-1268-45C3-B4BC-ED6712C99FA8}"/>
          </ac:spMkLst>
        </pc:spChg>
        <pc:picChg chg="del">
          <ac:chgData name="Tariq Abubaker" userId="432f6d09324bb7bc" providerId="LiveId" clId="{3276C602-96D8-452E-9401-4D6DF077B4AD}" dt="2019-09-15T22:30:52.305" v="188" actId="478"/>
          <ac:picMkLst>
            <pc:docMk/>
            <pc:sldMk cId="927890479" sldId="2516"/>
            <ac:picMk id="5" creationId="{2CD1B0C5-D6FE-4CFF-A53B-A3AB4DC5ABF6}"/>
          </ac:picMkLst>
        </pc:picChg>
        <pc:picChg chg="del">
          <ac:chgData name="Tariq Abubaker" userId="432f6d09324bb7bc" providerId="LiveId" clId="{3276C602-96D8-452E-9401-4D6DF077B4AD}" dt="2019-09-15T22:51:10.628" v="327" actId="478"/>
          <ac:picMkLst>
            <pc:docMk/>
            <pc:sldMk cId="927890479" sldId="2516"/>
            <ac:picMk id="7" creationId="{91F13A2A-C8C5-4F10-9751-AB0D619F3D39}"/>
          </ac:picMkLst>
        </pc:picChg>
        <pc:picChg chg="add del mod ord modCrop">
          <ac:chgData name="Tariq Abubaker" userId="432f6d09324bb7bc" providerId="LiveId" clId="{3276C602-96D8-452E-9401-4D6DF077B4AD}" dt="2019-09-15T22:49:09.115" v="292" actId="478"/>
          <ac:picMkLst>
            <pc:docMk/>
            <pc:sldMk cId="927890479" sldId="2516"/>
            <ac:picMk id="8" creationId="{427BBDC2-DE7A-4319-8F75-3C02D771B429}"/>
          </ac:picMkLst>
        </pc:picChg>
        <pc:picChg chg="del">
          <ac:chgData name="Tariq Abubaker" userId="432f6d09324bb7bc" providerId="LiveId" clId="{3276C602-96D8-452E-9401-4D6DF077B4AD}" dt="2019-09-15T22:51:12.421" v="328" actId="478"/>
          <ac:picMkLst>
            <pc:docMk/>
            <pc:sldMk cId="927890479" sldId="2516"/>
            <ac:picMk id="9" creationId="{DDE6B7EA-C0C3-429D-82D4-32E8478655E5}"/>
          </ac:picMkLst>
        </pc:picChg>
        <pc:picChg chg="add del mod ord">
          <ac:chgData name="Tariq Abubaker" userId="432f6d09324bb7bc" providerId="LiveId" clId="{3276C602-96D8-452E-9401-4D6DF077B4AD}" dt="2019-09-15T22:38:23.077" v="264" actId="931"/>
          <ac:picMkLst>
            <pc:docMk/>
            <pc:sldMk cId="927890479" sldId="2516"/>
            <ac:picMk id="15" creationId="{EA87D90D-80F6-4B23-9C50-A900439095A5}"/>
          </ac:picMkLst>
        </pc:picChg>
        <pc:picChg chg="add del">
          <ac:chgData name="Tariq Abubaker" userId="432f6d09324bb7bc" providerId="LiveId" clId="{3276C602-96D8-452E-9401-4D6DF077B4AD}" dt="2019-09-15T22:38:00.967" v="241" actId="26606"/>
          <ac:picMkLst>
            <pc:docMk/>
            <pc:sldMk cId="927890479" sldId="2516"/>
            <ac:picMk id="17" creationId="{54DDEBDD-D8BD-41A6-8A0D-B00E3768B0F9}"/>
          </ac:picMkLst>
        </pc:picChg>
        <pc:picChg chg="add del">
          <ac:chgData name="Tariq Abubaker" userId="432f6d09324bb7bc" providerId="LiveId" clId="{3276C602-96D8-452E-9401-4D6DF077B4AD}" dt="2019-09-15T22:31:26.324" v="193" actId="26606"/>
          <ac:picMkLst>
            <pc:docMk/>
            <pc:sldMk cId="927890479" sldId="2516"/>
            <ac:picMk id="18" creationId="{54DDEBDD-D8BD-41A6-8A0D-B00E3768B0F9}"/>
          </ac:picMkLst>
        </pc:picChg>
        <pc:picChg chg="add del">
          <ac:chgData name="Tariq Abubaker" userId="432f6d09324bb7bc" providerId="LiveId" clId="{3276C602-96D8-452E-9401-4D6DF077B4AD}" dt="2019-09-15T22:31:30.401" v="195" actId="26606"/>
          <ac:picMkLst>
            <pc:docMk/>
            <pc:sldMk cId="927890479" sldId="2516"/>
            <ac:picMk id="22" creationId="{AE113210-7872-481A-ADE6-3A05CCAF5EB2}"/>
          </ac:picMkLst>
        </pc:picChg>
        <pc:picChg chg="add del">
          <ac:chgData name="Tariq Abubaker" userId="432f6d09324bb7bc" providerId="LiveId" clId="{3276C602-96D8-452E-9401-4D6DF077B4AD}" dt="2019-09-15T22:38:09.418" v="249" actId="26606"/>
          <ac:picMkLst>
            <pc:docMk/>
            <pc:sldMk cId="927890479" sldId="2516"/>
            <ac:picMk id="25" creationId="{19AE98B8-B73A-4724-B639-017087F9239F}"/>
          </ac:picMkLst>
        </pc:picChg>
        <pc:picChg chg="add del">
          <ac:chgData name="Tariq Abubaker" userId="432f6d09324bb7bc" providerId="LiveId" clId="{3276C602-96D8-452E-9401-4D6DF077B4AD}" dt="2019-09-15T22:38:16.388" v="259" actId="26606"/>
          <ac:picMkLst>
            <pc:docMk/>
            <pc:sldMk cId="927890479" sldId="2516"/>
            <ac:picMk id="28" creationId="{19AE98B8-B73A-4724-B639-017087F9239F}"/>
          </ac:picMkLst>
        </pc:picChg>
        <pc:picChg chg="add mod ord">
          <ac:chgData name="Tariq Abubaker" userId="432f6d09324bb7bc" providerId="LiveId" clId="{3276C602-96D8-452E-9401-4D6DF077B4AD}" dt="2019-09-15T22:50:17.220" v="311" actId="26606"/>
          <ac:picMkLst>
            <pc:docMk/>
            <pc:sldMk cId="927890479" sldId="2516"/>
            <ac:picMk id="34" creationId="{4E3EF044-E821-4ECE-A30F-354099A0769A}"/>
          </ac:picMkLst>
        </pc:picChg>
        <pc:picChg chg="add del">
          <ac:chgData name="Tariq Abubaker" userId="432f6d09324bb7bc" providerId="LiveId" clId="{3276C602-96D8-452E-9401-4D6DF077B4AD}" dt="2019-09-15T22:50:01.912" v="301" actId="26606"/>
          <ac:picMkLst>
            <pc:docMk/>
            <pc:sldMk cId="927890479" sldId="2516"/>
            <ac:picMk id="41" creationId="{19AE98B8-B73A-4724-B639-017087F9239F}"/>
          </ac:picMkLst>
        </pc:picChg>
        <pc:picChg chg="add del">
          <ac:chgData name="Tariq Abubaker" userId="432f6d09324bb7bc" providerId="LiveId" clId="{3276C602-96D8-452E-9401-4D6DF077B4AD}" dt="2019-09-15T22:49:57.781" v="297" actId="26606"/>
          <ac:picMkLst>
            <pc:docMk/>
            <pc:sldMk cId="927890479" sldId="2516"/>
            <ac:picMk id="44" creationId="{54DDEBDD-D8BD-41A6-8A0D-B00E3768B0F9}"/>
          </ac:picMkLst>
        </pc:picChg>
        <pc:picChg chg="add mod ord">
          <ac:chgData name="Tariq Abubaker" userId="432f6d09324bb7bc" providerId="LiveId" clId="{3276C602-96D8-452E-9401-4D6DF077B4AD}" dt="2019-09-15T23:02:24.314" v="486" actId="1076"/>
          <ac:picMkLst>
            <pc:docMk/>
            <pc:sldMk cId="927890479" sldId="2516"/>
            <ac:picMk id="47" creationId="{C1D2BC07-7700-488E-92CB-4BE1358E3769}"/>
          </ac:picMkLst>
        </pc:picChg>
        <pc:picChg chg="add mod ord">
          <ac:chgData name="Tariq Abubaker" userId="432f6d09324bb7bc" providerId="LiveId" clId="{3276C602-96D8-452E-9401-4D6DF077B4AD}" dt="2019-09-15T23:02:33.880" v="487" actId="1076"/>
          <ac:picMkLst>
            <pc:docMk/>
            <pc:sldMk cId="927890479" sldId="2516"/>
            <ac:picMk id="49" creationId="{6D82A7D7-5CF1-400B-B413-6C03FDD27641}"/>
          </ac:picMkLst>
        </pc:picChg>
        <pc:cxnChg chg="add del">
          <ac:chgData name="Tariq Abubaker" userId="432f6d09324bb7bc" providerId="LiveId" clId="{3276C602-96D8-452E-9401-4D6DF077B4AD}" dt="2019-09-15T22:37:45.876" v="237" actId="26606"/>
          <ac:cxnSpMkLst>
            <pc:docMk/>
            <pc:sldMk cId="927890479" sldId="2516"/>
            <ac:cxnSpMk id="13" creationId="{E4A809D5-3600-46D4-A466-67F2349A54FB}"/>
          </ac:cxnSpMkLst>
        </pc:cxnChg>
        <pc:cxnChg chg="add del">
          <ac:chgData name="Tariq Abubaker" userId="432f6d09324bb7bc" providerId="LiveId" clId="{3276C602-96D8-452E-9401-4D6DF077B4AD}" dt="2019-09-15T22:49:26.869" v="294" actId="26606"/>
          <ac:cxnSpMkLst>
            <pc:docMk/>
            <pc:sldMk cId="927890479" sldId="2516"/>
            <ac:cxnSpMk id="14" creationId="{E4A809D5-3600-46D4-A466-67F2349A54FB}"/>
          </ac:cxnSpMkLst>
        </pc:cxnChg>
        <pc:cxnChg chg="add del">
          <ac:chgData name="Tariq Abubaker" userId="432f6d09324bb7bc" providerId="LiveId" clId="{3276C602-96D8-452E-9401-4D6DF077B4AD}" dt="2019-09-15T22:31:21.761" v="191" actId="26606"/>
          <ac:cxnSpMkLst>
            <pc:docMk/>
            <pc:sldMk cId="927890479" sldId="2516"/>
            <ac:cxnSpMk id="16" creationId="{E4A809D5-3600-46D4-A466-67F2349A54FB}"/>
          </ac:cxnSpMkLst>
        </pc:cxnChg>
        <pc:cxnChg chg="add del">
          <ac:chgData name="Tariq Abubaker" userId="432f6d09324bb7bc" providerId="LiveId" clId="{3276C602-96D8-452E-9401-4D6DF077B4AD}" dt="2019-09-15T22:31:34.362" v="199" actId="26606"/>
          <ac:cxnSpMkLst>
            <pc:docMk/>
            <pc:sldMk cId="927890479" sldId="2516"/>
            <ac:cxnSpMk id="26" creationId="{A7F400EE-A8A5-48AF-B4D6-291B52C6F0B0}"/>
          </ac:cxnSpMkLst>
        </pc:cxnChg>
        <pc:cxnChg chg="add del">
          <ac:chgData name="Tariq Abubaker" userId="432f6d09324bb7bc" providerId="LiveId" clId="{3276C602-96D8-452E-9401-4D6DF077B4AD}" dt="2019-09-15T22:38:13.669" v="255" actId="26606"/>
          <ac:cxnSpMkLst>
            <pc:docMk/>
            <pc:sldMk cId="927890479" sldId="2516"/>
            <ac:cxnSpMk id="27" creationId="{A7F400EE-A8A5-48AF-B4D6-291B52C6F0B0}"/>
          </ac:cxnSpMkLst>
        </pc:cxnChg>
        <pc:cxnChg chg="add del">
          <ac:chgData name="Tariq Abubaker" userId="432f6d09324bb7bc" providerId="LiveId" clId="{3276C602-96D8-452E-9401-4D6DF077B4AD}" dt="2019-09-15T22:50:17.226" v="312" actId="26606"/>
          <ac:cxnSpMkLst>
            <pc:docMk/>
            <pc:sldMk cId="927890479" sldId="2516"/>
            <ac:cxnSpMk id="39" creationId="{E4A809D5-3600-46D4-A466-67F2349A54FB}"/>
          </ac:cxnSpMkLst>
        </pc:cxnChg>
        <pc:cxnChg chg="add del">
          <ac:chgData name="Tariq Abubaker" userId="432f6d09324bb7bc" providerId="LiveId" clId="{3276C602-96D8-452E-9401-4D6DF077B4AD}" dt="2019-09-15T22:50:09.386" v="307" actId="26606"/>
          <ac:cxnSpMkLst>
            <pc:docMk/>
            <pc:sldMk cId="927890479" sldId="2516"/>
            <ac:cxnSpMk id="48" creationId="{E4A809D5-3600-46D4-A466-67F2349A54FB}"/>
          </ac:cxnSpMkLst>
        </pc:cxnChg>
        <pc:cxnChg chg="add del">
          <ac:chgData name="Tariq Abubaker" userId="432f6d09324bb7bc" providerId="LiveId" clId="{3276C602-96D8-452E-9401-4D6DF077B4AD}" dt="2019-09-15T22:50:13.772" v="309" actId="26606"/>
          <ac:cxnSpMkLst>
            <pc:docMk/>
            <pc:sldMk cId="927890479" sldId="2516"/>
            <ac:cxnSpMk id="52" creationId="{D4C22394-EBC2-4FAF-A555-6C02D589EED7}"/>
          </ac:cxnSpMkLst>
        </pc:cxnChg>
        <pc:cxnChg chg="add">
          <ac:chgData name="Tariq Abubaker" userId="432f6d09324bb7bc" providerId="LiveId" clId="{3276C602-96D8-452E-9401-4D6DF077B4AD}" dt="2019-09-15T22:50:17.226" v="312" actId="26606"/>
          <ac:cxnSpMkLst>
            <pc:docMk/>
            <pc:sldMk cId="927890479" sldId="2516"/>
            <ac:cxnSpMk id="57" creationId="{E4A809D5-3600-46D4-A466-67F2349A54FB}"/>
          </ac:cxnSpMkLst>
        </pc:cxnChg>
      </pc:sldChg>
      <pc:sldChg chg="addSp delSp modSp mod modTransition setBg setClrOvrMap">
        <pc:chgData name="Tariq Abubaker" userId="432f6d09324bb7bc" providerId="LiveId" clId="{3276C602-96D8-452E-9401-4D6DF077B4AD}" dt="2019-09-15T23:18:32.360" v="653"/>
        <pc:sldMkLst>
          <pc:docMk/>
          <pc:sldMk cId="2614432006" sldId="2518"/>
        </pc:sldMkLst>
        <pc:spChg chg="del mod">
          <ac:chgData name="Tariq Abubaker" userId="432f6d09324bb7bc" providerId="LiveId" clId="{3276C602-96D8-452E-9401-4D6DF077B4AD}" dt="2019-09-15T23:02:58.150" v="488" actId="478"/>
          <ac:spMkLst>
            <pc:docMk/>
            <pc:sldMk cId="2614432006" sldId="2518"/>
            <ac:spMk id="2" creationId="{B0D9808A-3525-4C80-B834-DBAEC0FB37F4}"/>
          </ac:spMkLst>
        </pc:spChg>
        <pc:spChg chg="mod">
          <ac:chgData name="Tariq Abubaker" userId="432f6d09324bb7bc" providerId="LiveId" clId="{3276C602-96D8-452E-9401-4D6DF077B4AD}" dt="2019-09-15T22:57:07.489" v="450" actId="27636"/>
          <ac:spMkLst>
            <pc:docMk/>
            <pc:sldMk cId="2614432006" sldId="2518"/>
            <ac:spMk id="4" creationId="{39610B53-BE39-4EFB-B686-9C5728E3D3D5}"/>
          </ac:spMkLst>
        </pc:spChg>
        <pc:spChg chg="del">
          <ac:chgData name="Tariq Abubaker" userId="432f6d09324bb7bc" providerId="LiveId" clId="{3276C602-96D8-452E-9401-4D6DF077B4AD}" dt="2019-09-15T22:20:59.398" v="6" actId="931"/>
          <ac:spMkLst>
            <pc:docMk/>
            <pc:sldMk cId="2614432006" sldId="2518"/>
            <ac:spMk id="6" creationId="{8369A5DB-F8A4-49F1-9DE6-F458FCC43952}"/>
          </ac:spMkLst>
        </pc:spChg>
        <pc:spChg chg="del mod ord">
          <ac:chgData name="Tariq Abubaker" userId="432f6d09324bb7bc" providerId="LiveId" clId="{3276C602-96D8-452E-9401-4D6DF077B4AD}" dt="2019-09-15T22:54:31.118" v="380" actId="478"/>
          <ac:spMkLst>
            <pc:docMk/>
            <pc:sldMk cId="2614432006" sldId="2518"/>
            <ac:spMk id="8" creationId="{28D07A4B-1B5F-485F-8902-BF229C6552AB}"/>
          </ac:spMkLst>
        </pc:spChg>
        <pc:spChg chg="add del">
          <ac:chgData name="Tariq Abubaker" userId="432f6d09324bb7bc" providerId="LiveId" clId="{3276C602-96D8-452E-9401-4D6DF077B4AD}" dt="2019-09-15T22:21:32.705" v="14" actId="26606"/>
          <ac:spMkLst>
            <pc:docMk/>
            <pc:sldMk cId="2614432006" sldId="2518"/>
            <ac:spMk id="11" creationId="{F56F5174-31D9-4DBB-AAB7-A1FD7BDB1352}"/>
          </ac:spMkLst>
        </pc:spChg>
        <pc:spChg chg="add del">
          <ac:chgData name="Tariq Abubaker" userId="432f6d09324bb7bc" providerId="LiveId" clId="{3276C602-96D8-452E-9401-4D6DF077B4AD}" dt="2019-09-15T22:21:45.577" v="26" actId="26606"/>
          <ac:spMkLst>
            <pc:docMk/>
            <pc:sldMk cId="2614432006" sldId="2518"/>
            <ac:spMk id="13" creationId="{F56F5174-31D9-4DBB-AAB7-A1FD7BDB1352}"/>
          </ac:spMkLst>
        </pc:spChg>
        <pc:spChg chg="add del">
          <ac:chgData name="Tariq Abubaker" userId="432f6d09324bb7bc" providerId="LiveId" clId="{3276C602-96D8-452E-9401-4D6DF077B4AD}" dt="2019-09-15T22:21:17.908" v="8" actId="26606"/>
          <ac:spMkLst>
            <pc:docMk/>
            <pc:sldMk cId="2614432006" sldId="2518"/>
            <ac:spMk id="14" creationId="{CF62D2A7-8207-488C-9F46-316BA81A16C8}"/>
          </ac:spMkLst>
        </pc:spChg>
        <pc:spChg chg="add del">
          <ac:chgData name="Tariq Abubaker" userId="432f6d09324bb7bc" providerId="LiveId" clId="{3276C602-96D8-452E-9401-4D6DF077B4AD}" dt="2019-09-15T22:21:45.577" v="26" actId="26606"/>
          <ac:spMkLst>
            <pc:docMk/>
            <pc:sldMk cId="2614432006" sldId="2518"/>
            <ac:spMk id="17" creationId="{F9A95BEE-6BB1-4A28-A8E6-A34B2E42EF87}"/>
          </ac:spMkLst>
        </pc:spChg>
        <pc:spChg chg="add del">
          <ac:chgData name="Tariq Abubaker" userId="432f6d09324bb7bc" providerId="LiveId" clId="{3276C602-96D8-452E-9401-4D6DF077B4AD}" dt="2019-09-15T22:21:32.705" v="14" actId="26606"/>
          <ac:spMkLst>
            <pc:docMk/>
            <pc:sldMk cId="2614432006" sldId="2518"/>
            <ac:spMk id="18" creationId="{F9A95BEE-6BB1-4A28-A8E6-A34B2E42EF87}"/>
          </ac:spMkLst>
        </pc:spChg>
        <pc:spChg chg="add del mod">
          <ac:chgData name="Tariq Abubaker" userId="432f6d09324bb7bc" providerId="LiveId" clId="{3276C602-96D8-452E-9401-4D6DF077B4AD}" dt="2019-09-15T23:03:05.194" v="490" actId="478"/>
          <ac:spMkLst>
            <pc:docMk/>
            <pc:sldMk cId="2614432006" sldId="2518"/>
            <ac:spMk id="21" creationId="{18C620D3-6DE2-4949-98D3-4AF6D88E5229}"/>
          </ac:spMkLst>
        </pc:spChg>
        <pc:spChg chg="add del">
          <ac:chgData name="Tariq Abubaker" userId="432f6d09324bb7bc" providerId="LiveId" clId="{3276C602-96D8-452E-9401-4D6DF077B4AD}" dt="2019-09-15T23:06:08.679" v="519" actId="478"/>
          <ac:spMkLst>
            <pc:docMk/>
            <pc:sldMk cId="2614432006" sldId="2518"/>
            <ac:spMk id="23" creationId="{E5D781F2-50A2-438B-BF57-AEA01526A440}"/>
          </ac:spMkLst>
        </pc:spChg>
        <pc:spChg chg="add del">
          <ac:chgData name="Tariq Abubaker" userId="432f6d09324bb7bc" providerId="LiveId" clId="{3276C602-96D8-452E-9401-4D6DF077B4AD}" dt="2019-09-15T22:21:41.133" v="20" actId="26606"/>
          <ac:spMkLst>
            <pc:docMk/>
            <pc:sldMk cId="2614432006" sldId="2518"/>
            <ac:spMk id="24" creationId="{CF62D2A7-8207-488C-9F46-316BA81A16C8}"/>
          </ac:spMkLst>
        </pc:spChg>
        <pc:spChg chg="add mod">
          <ac:chgData name="Tariq Abubaker" userId="432f6d09324bb7bc" providerId="LiveId" clId="{3276C602-96D8-452E-9401-4D6DF077B4AD}" dt="2019-09-15T23:03:10.114" v="501" actId="20577"/>
          <ac:spMkLst>
            <pc:docMk/>
            <pc:sldMk cId="2614432006" sldId="2518"/>
            <ac:spMk id="27" creationId="{034D7B16-11A7-4A38-8098-C3ACF6C0C973}"/>
          </ac:spMkLst>
        </pc:spChg>
        <pc:picChg chg="add mod ord">
          <ac:chgData name="Tariq Abubaker" userId="432f6d09324bb7bc" providerId="LiveId" clId="{3276C602-96D8-452E-9401-4D6DF077B4AD}" dt="2019-09-15T22:30:17.183" v="186" actId="14100"/>
          <ac:picMkLst>
            <pc:docMk/>
            <pc:sldMk cId="2614432006" sldId="2518"/>
            <ac:picMk id="5" creationId="{1B864F88-977E-48DA-A1DF-D624896E18A5}"/>
          </ac:picMkLst>
        </pc:picChg>
        <pc:picChg chg="mod">
          <ac:chgData name="Tariq Abubaker" userId="432f6d09324bb7bc" providerId="LiveId" clId="{3276C602-96D8-452E-9401-4D6DF077B4AD}" dt="2019-09-15T22:57:21.885" v="453" actId="1076"/>
          <ac:picMkLst>
            <pc:docMk/>
            <pc:sldMk cId="2614432006" sldId="2518"/>
            <ac:picMk id="7" creationId="{91F13A2A-C8C5-4F10-9751-AB0D619F3D39}"/>
          </ac:picMkLst>
        </pc:picChg>
        <pc:picChg chg="del mod">
          <ac:chgData name="Tariq Abubaker" userId="432f6d09324bb7bc" providerId="LiveId" clId="{3276C602-96D8-452E-9401-4D6DF077B4AD}" dt="2019-09-15T22:57:10.237" v="451" actId="478"/>
          <ac:picMkLst>
            <pc:docMk/>
            <pc:sldMk cId="2614432006" sldId="2518"/>
            <ac:picMk id="9" creationId="{DDE6B7EA-C0C3-429D-82D4-32E8478655E5}"/>
          </ac:picMkLst>
        </pc:picChg>
        <pc:picChg chg="add del">
          <ac:chgData name="Tariq Abubaker" userId="432f6d09324bb7bc" providerId="LiveId" clId="{3276C602-96D8-452E-9401-4D6DF077B4AD}" dt="2019-09-15T22:21:32.705" v="14" actId="26606"/>
          <ac:picMkLst>
            <pc:docMk/>
            <pc:sldMk cId="2614432006" sldId="2518"/>
            <ac:picMk id="12" creationId="{AE113210-7872-481A-ADE6-3A05CCAF5EB2}"/>
          </ac:picMkLst>
        </pc:picChg>
        <pc:picChg chg="add del">
          <ac:chgData name="Tariq Abubaker" userId="432f6d09324bb7bc" providerId="LiveId" clId="{3276C602-96D8-452E-9401-4D6DF077B4AD}" dt="2019-09-15T22:21:45.577" v="26" actId="26606"/>
          <ac:picMkLst>
            <pc:docMk/>
            <pc:sldMk cId="2614432006" sldId="2518"/>
            <ac:picMk id="15" creationId="{AE113210-7872-481A-ADE6-3A05CCAF5EB2}"/>
          </ac:picMkLst>
        </pc:picChg>
        <pc:picChg chg="add del">
          <ac:chgData name="Tariq Abubaker" userId="432f6d09324bb7bc" providerId="LiveId" clId="{3276C602-96D8-452E-9401-4D6DF077B4AD}" dt="2019-09-15T22:21:39.023" v="18" actId="26606"/>
          <ac:picMkLst>
            <pc:docMk/>
            <pc:sldMk cId="2614432006" sldId="2518"/>
            <ac:picMk id="22" creationId="{19AE98B8-B73A-4724-B639-017087F9239F}"/>
          </ac:picMkLst>
        </pc:picChg>
        <pc:cxnChg chg="add del">
          <ac:chgData name="Tariq Abubaker" userId="432f6d09324bb7bc" providerId="LiveId" clId="{3276C602-96D8-452E-9401-4D6DF077B4AD}" dt="2019-09-15T22:21:23.204" v="10" actId="26606"/>
          <ac:cxnSpMkLst>
            <pc:docMk/>
            <pc:sldMk cId="2614432006" sldId="2518"/>
            <ac:cxnSpMk id="16" creationId="{A7F400EE-A8A5-48AF-B4D6-291B52C6F0B0}"/>
          </ac:cxnSpMkLst>
        </pc:cxnChg>
        <pc:cxnChg chg="add">
          <ac:chgData name="Tariq Abubaker" userId="432f6d09324bb7bc" providerId="LiveId" clId="{3276C602-96D8-452E-9401-4D6DF077B4AD}" dt="2019-09-15T22:21:45.589" v="27" actId="26606"/>
          <ac:cxnSpMkLst>
            <pc:docMk/>
            <pc:sldMk cId="2614432006" sldId="2518"/>
            <ac:cxnSpMk id="19" creationId="{E4A809D5-3600-46D4-A466-67F2349A54FB}"/>
          </ac:cxnSpMkLst>
        </pc:cxnChg>
        <pc:cxnChg chg="add del">
          <ac:chgData name="Tariq Abubaker" userId="432f6d09324bb7bc" providerId="LiveId" clId="{3276C602-96D8-452E-9401-4D6DF077B4AD}" dt="2019-09-15T22:21:35.950" v="16" actId="26606"/>
          <ac:cxnSpMkLst>
            <pc:docMk/>
            <pc:sldMk cId="2614432006" sldId="2518"/>
            <ac:cxnSpMk id="20" creationId="{E4A809D5-3600-46D4-A466-67F2349A54FB}"/>
          </ac:cxnSpMkLst>
        </pc:cxnChg>
        <pc:cxnChg chg="add del">
          <ac:chgData name="Tariq Abubaker" userId="432f6d09324bb7bc" providerId="LiveId" clId="{3276C602-96D8-452E-9401-4D6DF077B4AD}" dt="2019-09-15T22:21:42.879" v="22" actId="26606"/>
          <ac:cxnSpMkLst>
            <pc:docMk/>
            <pc:sldMk cId="2614432006" sldId="2518"/>
            <ac:cxnSpMk id="26" creationId="{A7F400EE-A8A5-48AF-B4D6-291B52C6F0B0}"/>
          </ac:cxnSpMkLst>
        </pc:cxnChg>
      </pc:sldChg>
      <pc:sldChg chg="modSp modAnim">
        <pc:chgData name="Tariq Abubaker" userId="432f6d09324bb7bc" providerId="LiveId" clId="{3276C602-96D8-452E-9401-4D6DF077B4AD}" dt="2019-09-15T23:11:00.550" v="555"/>
        <pc:sldMkLst>
          <pc:docMk/>
          <pc:sldMk cId="2453650499" sldId="2519"/>
        </pc:sldMkLst>
        <pc:graphicFrameChg chg="mod">
          <ac:chgData name="Tariq Abubaker" userId="432f6d09324bb7bc" providerId="LiveId" clId="{3276C602-96D8-452E-9401-4D6DF077B4AD}" dt="2019-09-15T23:10:39.508" v="553"/>
          <ac:graphicFrameMkLst>
            <pc:docMk/>
            <pc:sldMk cId="2453650499" sldId="2519"/>
            <ac:graphicFrameMk id="9" creationId="{53173636-518A-4E20-9F8C-B40FD7F95DF1}"/>
          </ac:graphicFrameMkLst>
        </pc:graphicFrameChg>
      </pc:sldChg>
      <pc:sldChg chg="modSp modAnim">
        <pc:chgData name="Tariq Abubaker" userId="432f6d09324bb7bc" providerId="LiveId" clId="{3276C602-96D8-452E-9401-4D6DF077B4AD}" dt="2019-09-15T23:11:37.721" v="562"/>
        <pc:sldMkLst>
          <pc:docMk/>
          <pc:sldMk cId="2701132360" sldId="2520"/>
        </pc:sldMkLst>
        <pc:spChg chg="mod">
          <ac:chgData name="Tariq Abubaker" userId="432f6d09324bb7bc" providerId="LiveId" clId="{3276C602-96D8-452E-9401-4D6DF077B4AD}" dt="2019-09-15T23:03:47.191" v="514" actId="5793"/>
          <ac:spMkLst>
            <pc:docMk/>
            <pc:sldMk cId="2701132360" sldId="2520"/>
            <ac:spMk id="5" creationId="{705E95A1-5676-4046-8006-1157A2A8543B}"/>
          </ac:spMkLst>
        </pc:spChg>
      </pc:sldChg>
      <pc:sldChg chg="modSp modAnim">
        <pc:chgData name="Tariq Abubaker" userId="432f6d09324bb7bc" providerId="LiveId" clId="{3276C602-96D8-452E-9401-4D6DF077B4AD}" dt="2019-09-15T23:13:42.826" v="581"/>
        <pc:sldMkLst>
          <pc:docMk/>
          <pc:sldMk cId="1442880443" sldId="2521"/>
        </pc:sldMkLst>
        <pc:spChg chg="mod">
          <ac:chgData name="Tariq Abubaker" userId="432f6d09324bb7bc" providerId="LiveId" clId="{3276C602-96D8-452E-9401-4D6DF077B4AD}" dt="2019-09-15T22:16:02.007" v="5" actId="20577"/>
          <ac:spMkLst>
            <pc:docMk/>
            <pc:sldMk cId="1442880443" sldId="2521"/>
            <ac:spMk id="17" creationId="{760EEEB5-6BC3-41EB-B4B4-FF7C3EEAEAED}"/>
          </ac:spMkLst>
        </pc:spChg>
      </pc:sldChg>
      <pc:sldChg chg="ord">
        <pc:chgData name="Tariq Abubaker" userId="432f6d09324bb7bc" providerId="LiveId" clId="{3276C602-96D8-452E-9401-4D6DF077B4AD}" dt="2019-09-15T23:21:44.124" v="657"/>
        <pc:sldMkLst>
          <pc:docMk/>
          <pc:sldMk cId="952195525" sldId="2522"/>
        </pc:sldMkLst>
      </pc:sldChg>
      <pc:sldMasterChg chg="modSp modSldLayout">
        <pc:chgData name="Tariq Abubaker" userId="432f6d09324bb7bc" providerId="LiveId" clId="{3276C602-96D8-452E-9401-4D6DF077B4AD}" dt="2019-09-15T23:05:07.634" v="516" actId="208"/>
        <pc:sldMasterMkLst>
          <pc:docMk/>
          <pc:sldMasterMk cId="2502786320" sldId="2147483707"/>
        </pc:sldMasterMkLst>
        <pc:spChg chg="mod">
          <ac:chgData name="Tariq Abubaker" userId="432f6d09324bb7bc" providerId="LiveId" clId="{3276C602-96D8-452E-9401-4D6DF077B4AD}" dt="2019-09-15T23:05:07.634" v="516" actId="208"/>
          <ac:spMkLst>
            <pc:docMk/>
            <pc:sldMasterMk cId="2502786320" sldId="2147483707"/>
            <ac:spMk id="6" creationId="{5ECA3099-A94F-4C3E-BC29-780EDD38F722}"/>
          </ac:spMkLst>
        </pc:spChg>
        <pc:sldLayoutChg chg="modSp">
          <pc:chgData name="Tariq Abubaker" userId="432f6d09324bb7bc" providerId="LiveId" clId="{3276C602-96D8-452E-9401-4D6DF077B4AD}" dt="2019-09-15T23:04:35.667" v="515" actId="208"/>
          <pc:sldLayoutMkLst>
            <pc:docMk/>
            <pc:sldMasterMk cId="2502786320" sldId="2147483707"/>
            <pc:sldLayoutMk cId="1932141869" sldId="2147483728"/>
          </pc:sldLayoutMkLst>
          <pc:spChg chg="mod">
            <ac:chgData name="Tariq Abubaker" userId="432f6d09324bb7bc" providerId="LiveId" clId="{3276C602-96D8-452E-9401-4D6DF077B4AD}" dt="2019-09-15T23:04:35.667" v="515" actId="208"/>
            <ac:spMkLst>
              <pc:docMk/>
              <pc:sldMasterMk cId="2502786320" sldId="2147483707"/>
              <pc:sldLayoutMk cId="1932141869" sldId="2147483728"/>
              <ac:spMk id="3" creationId="{A95CDFA7-DEA3-4BBE-8D70-0AF654A1E6FF}"/>
            </ac:spMkLst>
          </pc:spChg>
        </pc:sldLayoutChg>
      </pc:sldMasterChg>
    </pc:docChg>
  </pc:docChgLst>
  <pc:docChgLst>
    <pc:chgData name="Tariq Abubaker" userId="432f6d09324bb7bc" providerId="LiveId" clId="{A7F82EE7-16FB-4027-8BE1-2D0B6D0DC94A}"/>
    <pc:docChg chg="undo custSel addSld delSld modSld sldOrd modMainMaster">
      <pc:chgData name="Tariq Abubaker" userId="432f6d09324bb7bc" providerId="LiveId" clId="{A7F82EE7-16FB-4027-8BE1-2D0B6D0DC94A}" dt="2019-09-20T15:56:35.856" v="1306"/>
      <pc:docMkLst>
        <pc:docMk/>
      </pc:docMkLst>
      <pc:sldChg chg="delSp modSp">
        <pc:chgData name="Tariq Abubaker" userId="432f6d09324bb7bc" providerId="LiveId" clId="{A7F82EE7-16FB-4027-8BE1-2D0B6D0DC94A}" dt="2019-09-14T15:17:45.014" v="474" actId="20577"/>
        <pc:sldMkLst>
          <pc:docMk/>
          <pc:sldMk cId="1232570880" sldId="258"/>
        </pc:sldMkLst>
        <pc:spChg chg="del">
          <ac:chgData name="Tariq Abubaker" userId="432f6d09324bb7bc" providerId="LiveId" clId="{A7F82EE7-16FB-4027-8BE1-2D0B6D0DC94A}" dt="2019-09-14T15:17:24.951" v="470" actId="478"/>
          <ac:spMkLst>
            <pc:docMk/>
            <pc:sldMk cId="1232570880" sldId="258"/>
            <ac:spMk id="4" creationId="{821BAF5C-1655-4B3B-B531-DD4153DBCC2D}"/>
          </ac:spMkLst>
        </pc:spChg>
        <pc:spChg chg="mod">
          <ac:chgData name="Tariq Abubaker" userId="432f6d09324bb7bc" providerId="LiveId" clId="{A7F82EE7-16FB-4027-8BE1-2D0B6D0DC94A}" dt="2019-09-14T15:17:45.014" v="474" actId="20577"/>
          <ac:spMkLst>
            <pc:docMk/>
            <pc:sldMk cId="1232570880" sldId="258"/>
            <ac:spMk id="5" creationId="{AA6F978A-E831-4DD1-8431-78B25B7EF769}"/>
          </ac:spMkLst>
        </pc:spChg>
      </pc:sldChg>
      <pc:sldChg chg="modSp">
        <pc:chgData name="Tariq Abubaker" userId="432f6d09324bb7bc" providerId="LiveId" clId="{A7F82EE7-16FB-4027-8BE1-2D0B6D0DC94A}" dt="2019-09-14T15:18:43.203" v="475" actId="208"/>
        <pc:sldMkLst>
          <pc:docMk/>
          <pc:sldMk cId="1329746698" sldId="283"/>
        </pc:sldMkLst>
        <pc:spChg chg="mod">
          <ac:chgData name="Tariq Abubaker" userId="432f6d09324bb7bc" providerId="LiveId" clId="{A7F82EE7-16FB-4027-8BE1-2D0B6D0DC94A}" dt="2019-09-14T15:18:43.203" v="475" actId="208"/>
          <ac:spMkLst>
            <pc:docMk/>
            <pc:sldMk cId="1329746698" sldId="283"/>
            <ac:spMk id="16" creationId="{F28CDBF8-0191-43F9-98FE-B98B08813979}"/>
          </ac:spMkLst>
        </pc:spChg>
      </pc:sldChg>
      <pc:sldChg chg="addSp delSp modSp add ord">
        <pc:chgData name="Tariq Abubaker" userId="432f6d09324bb7bc" providerId="LiveId" clId="{A7F82EE7-16FB-4027-8BE1-2D0B6D0DC94A}" dt="2019-09-14T16:08:13.380" v="954"/>
        <pc:sldMkLst>
          <pc:docMk/>
          <pc:sldMk cId="2575421478" sldId="295"/>
        </pc:sldMkLst>
        <pc:spChg chg="mod">
          <ac:chgData name="Tariq Abubaker" userId="432f6d09324bb7bc" providerId="LiveId" clId="{A7F82EE7-16FB-4027-8BE1-2D0B6D0DC94A}" dt="2019-09-14T16:02:46.104" v="916" actId="20577"/>
          <ac:spMkLst>
            <pc:docMk/>
            <pc:sldMk cId="2575421478" sldId="295"/>
            <ac:spMk id="2" creationId="{E7267129-D582-495A-8F4B-6B9075899DD6}"/>
          </ac:spMkLst>
        </pc:spChg>
        <pc:spChg chg="del mod">
          <ac:chgData name="Tariq Abubaker" userId="432f6d09324bb7bc" providerId="LiveId" clId="{A7F82EE7-16FB-4027-8BE1-2D0B6D0DC94A}" dt="2019-09-14T16:02:49.470" v="917" actId="478"/>
          <ac:spMkLst>
            <pc:docMk/>
            <pc:sldMk cId="2575421478" sldId="295"/>
            <ac:spMk id="3" creationId="{F204AFD2-303D-4B48-AA3E-C96B74D8127A}"/>
          </ac:spMkLst>
        </pc:spChg>
        <pc:spChg chg="add del mod">
          <ac:chgData name="Tariq Abubaker" userId="432f6d09324bb7bc" providerId="LiveId" clId="{A7F82EE7-16FB-4027-8BE1-2D0B6D0DC94A}" dt="2019-09-14T16:03:23.015" v="920" actId="1032"/>
          <ac:spMkLst>
            <pc:docMk/>
            <pc:sldMk cId="2575421478" sldId="295"/>
            <ac:spMk id="5" creationId="{708E78A9-95F8-4512-A962-F33034E2FD13}"/>
          </ac:spMkLst>
        </pc:spChg>
        <pc:graphicFrameChg chg="del">
          <ac:chgData name="Tariq Abubaker" userId="432f6d09324bb7bc" providerId="LiveId" clId="{A7F82EE7-16FB-4027-8BE1-2D0B6D0DC94A}" dt="2019-09-14T16:02:52.045" v="918" actId="478"/>
          <ac:graphicFrameMkLst>
            <pc:docMk/>
            <pc:sldMk cId="2575421478" sldId="295"/>
            <ac:graphicFrameMk id="4" creationId="{BEE0921D-4C1D-4106-9AC0-F73F30E8DA3C}"/>
          </ac:graphicFrameMkLst>
        </pc:graphicFrameChg>
        <pc:graphicFrameChg chg="add mod">
          <ac:chgData name="Tariq Abubaker" userId="432f6d09324bb7bc" providerId="LiveId" clId="{A7F82EE7-16FB-4027-8BE1-2D0B6D0DC94A}" dt="2019-09-14T16:07:02.881" v="952" actId="108"/>
          <ac:graphicFrameMkLst>
            <pc:docMk/>
            <pc:sldMk cId="2575421478" sldId="295"/>
            <ac:graphicFrameMk id="7" creationId="{77F32849-D677-4BDC-A25A-7240238AB3D7}"/>
          </ac:graphicFrameMkLst>
        </pc:graphicFrameChg>
      </pc:sldChg>
      <pc:sldChg chg="modSp">
        <pc:chgData name="Tariq Abubaker" userId="432f6d09324bb7bc" providerId="LiveId" clId="{A7F82EE7-16FB-4027-8BE1-2D0B6D0DC94A}" dt="2019-09-14T15:17:10.630" v="469" actId="207"/>
        <pc:sldMkLst>
          <pc:docMk/>
          <pc:sldMk cId="2453650499" sldId="2519"/>
        </pc:sldMkLst>
        <pc:graphicFrameChg chg="mod">
          <ac:chgData name="Tariq Abubaker" userId="432f6d09324bb7bc" providerId="LiveId" clId="{A7F82EE7-16FB-4027-8BE1-2D0B6D0DC94A}" dt="2019-09-14T15:17:10.630" v="469" actId="207"/>
          <ac:graphicFrameMkLst>
            <pc:docMk/>
            <pc:sldMk cId="2453650499" sldId="2519"/>
            <ac:graphicFrameMk id="9" creationId="{53173636-518A-4E20-9F8C-B40FD7F95DF1}"/>
          </ac:graphicFrameMkLst>
        </pc:graphicFrameChg>
      </pc:sldChg>
      <pc:sldChg chg="addSp delSp modSp add">
        <pc:chgData name="Tariq Abubaker" userId="432f6d09324bb7bc" providerId="LiveId" clId="{A7F82EE7-16FB-4027-8BE1-2D0B6D0DC94A}" dt="2019-09-14T15:37:36.542" v="749"/>
        <pc:sldMkLst>
          <pc:docMk/>
          <pc:sldMk cId="2701132360" sldId="2520"/>
        </pc:sldMkLst>
        <pc:spChg chg="del">
          <ac:chgData name="Tariq Abubaker" userId="432f6d09324bb7bc" providerId="LiveId" clId="{A7F82EE7-16FB-4027-8BE1-2D0B6D0DC94A}" dt="2019-09-14T14:49:25.999" v="16"/>
          <ac:spMkLst>
            <pc:docMk/>
            <pc:sldMk cId="2701132360" sldId="2520"/>
            <ac:spMk id="3" creationId="{2A61140F-E6E3-4825-8E5D-0E1474C52BCB}"/>
          </ac:spMkLst>
        </pc:spChg>
        <pc:spChg chg="del">
          <ac:chgData name="Tariq Abubaker" userId="432f6d09324bb7bc" providerId="LiveId" clId="{A7F82EE7-16FB-4027-8BE1-2D0B6D0DC94A}" dt="2019-09-14T14:49:25.999" v="16"/>
          <ac:spMkLst>
            <pc:docMk/>
            <pc:sldMk cId="2701132360" sldId="2520"/>
            <ac:spMk id="4" creationId="{7802CF48-1464-4282-BAA3-5ADB0EA1BCBC}"/>
          </ac:spMkLst>
        </pc:spChg>
        <pc:spChg chg="add mod">
          <ac:chgData name="Tariq Abubaker" userId="432f6d09324bb7bc" providerId="LiveId" clId="{A7F82EE7-16FB-4027-8BE1-2D0B6D0DC94A}" dt="2019-09-14T15:22:47.883" v="511" actId="20577"/>
          <ac:spMkLst>
            <pc:docMk/>
            <pc:sldMk cId="2701132360" sldId="2520"/>
            <ac:spMk id="5" creationId="{705E95A1-5676-4046-8006-1157A2A8543B}"/>
          </ac:spMkLst>
        </pc:spChg>
        <pc:spChg chg="add del mod">
          <ac:chgData name="Tariq Abubaker" userId="432f6d09324bb7bc" providerId="LiveId" clId="{A7F82EE7-16FB-4027-8BE1-2D0B6D0DC94A}" dt="2019-09-14T14:50:07.642" v="17" actId="1032"/>
          <ac:spMkLst>
            <pc:docMk/>
            <pc:sldMk cId="2701132360" sldId="2520"/>
            <ac:spMk id="6" creationId="{81BA76DF-4AF0-4622-91B7-5436CF38607E}"/>
          </ac:spMkLst>
        </pc:spChg>
        <pc:graphicFrameChg chg="add mod">
          <ac:chgData name="Tariq Abubaker" userId="432f6d09324bb7bc" providerId="LiveId" clId="{A7F82EE7-16FB-4027-8BE1-2D0B6D0DC94A}" dt="2019-09-14T15:37:36.542" v="749"/>
          <ac:graphicFrameMkLst>
            <pc:docMk/>
            <pc:sldMk cId="2701132360" sldId="2520"/>
            <ac:graphicFrameMk id="7" creationId="{3F8F31A7-2CE3-47F2-8094-52BEE2090CD0}"/>
          </ac:graphicFrameMkLst>
        </pc:graphicFrameChg>
      </pc:sldChg>
      <pc:sldChg chg="addSp delSp modSp add ord">
        <pc:chgData name="Tariq Abubaker" userId="432f6d09324bb7bc" providerId="LiveId" clId="{A7F82EE7-16FB-4027-8BE1-2D0B6D0DC94A}" dt="2019-09-20T15:56:35.856" v="1306"/>
        <pc:sldMkLst>
          <pc:docMk/>
          <pc:sldMk cId="1442880443" sldId="2521"/>
        </pc:sldMkLst>
        <pc:spChg chg="del">
          <ac:chgData name="Tariq Abubaker" userId="432f6d09324bb7bc" providerId="LiveId" clId="{A7F82EE7-16FB-4027-8BE1-2D0B6D0DC94A}" dt="2019-09-14T15:26:06.599" v="513" actId="931"/>
          <ac:spMkLst>
            <pc:docMk/>
            <pc:sldMk cId="1442880443" sldId="2521"/>
            <ac:spMk id="2" creationId="{694E2A2E-91CC-4440-900F-70B8647562E6}"/>
          </ac:spMkLst>
        </pc:spChg>
        <pc:spChg chg="add del">
          <ac:chgData name="Tariq Abubaker" userId="432f6d09324bb7bc" providerId="LiveId" clId="{A7F82EE7-16FB-4027-8BE1-2D0B6D0DC94A}" dt="2019-09-14T15:26:53.501" v="526"/>
          <ac:spMkLst>
            <pc:docMk/>
            <pc:sldMk cId="1442880443" sldId="2521"/>
            <ac:spMk id="3" creationId="{859CB320-D96F-4CA1-AA48-7F8DE4EF8587}"/>
          </ac:spMkLst>
        </pc:spChg>
        <pc:spChg chg="add del">
          <ac:chgData name="Tariq Abubaker" userId="432f6d09324bb7bc" providerId="LiveId" clId="{A7F82EE7-16FB-4027-8BE1-2D0B6D0DC94A}" dt="2019-09-14T15:26:53.501" v="526"/>
          <ac:spMkLst>
            <pc:docMk/>
            <pc:sldMk cId="1442880443" sldId="2521"/>
            <ac:spMk id="4" creationId="{5975409B-CCFE-4952-93E3-A78B0A7C75E6}"/>
          </ac:spMkLst>
        </pc:spChg>
        <pc:spChg chg="add del">
          <ac:chgData name="Tariq Abubaker" userId="432f6d09324bb7bc" providerId="LiveId" clId="{A7F82EE7-16FB-4027-8BE1-2D0B6D0DC94A}" dt="2019-09-14T15:26:53.501" v="526"/>
          <ac:spMkLst>
            <pc:docMk/>
            <pc:sldMk cId="1442880443" sldId="2521"/>
            <ac:spMk id="5" creationId="{B6A88C2B-61A1-4E51-8AA8-564C5EF4F40F}"/>
          </ac:spMkLst>
        </pc:spChg>
        <pc:spChg chg="add del">
          <ac:chgData name="Tariq Abubaker" userId="432f6d09324bb7bc" providerId="LiveId" clId="{A7F82EE7-16FB-4027-8BE1-2D0B6D0DC94A}" dt="2019-09-14T15:26:53.501" v="526"/>
          <ac:spMkLst>
            <pc:docMk/>
            <pc:sldMk cId="1442880443" sldId="2521"/>
            <ac:spMk id="7" creationId="{6C88F3C2-021D-4598-80C6-D001632DE797}"/>
          </ac:spMkLst>
        </pc:spChg>
        <pc:spChg chg="add del">
          <ac:chgData name="Tariq Abubaker" userId="432f6d09324bb7bc" providerId="LiveId" clId="{A7F82EE7-16FB-4027-8BE1-2D0B6D0DC94A}" dt="2019-09-14T15:26:53.501" v="526"/>
          <ac:spMkLst>
            <pc:docMk/>
            <pc:sldMk cId="1442880443" sldId="2521"/>
            <ac:spMk id="8" creationId="{CEA4C7D1-85F5-41BA-A74A-79ED4D798D95}"/>
          </ac:spMkLst>
        </pc:spChg>
        <pc:spChg chg="add del mod">
          <ac:chgData name="Tariq Abubaker" userId="432f6d09324bb7bc" providerId="LiveId" clId="{A7F82EE7-16FB-4027-8BE1-2D0B6D0DC94A}" dt="2019-09-14T15:26:48.598" v="525"/>
          <ac:spMkLst>
            <pc:docMk/>
            <pc:sldMk cId="1442880443" sldId="2521"/>
            <ac:spMk id="11" creationId="{B333C652-FDCD-4E8B-BE34-01DACB773450}"/>
          </ac:spMkLst>
        </pc:spChg>
        <pc:spChg chg="add del mod">
          <ac:chgData name="Tariq Abubaker" userId="432f6d09324bb7bc" providerId="LiveId" clId="{A7F82EE7-16FB-4027-8BE1-2D0B6D0DC94A}" dt="2019-09-14T15:26:48.598" v="525"/>
          <ac:spMkLst>
            <pc:docMk/>
            <pc:sldMk cId="1442880443" sldId="2521"/>
            <ac:spMk id="12" creationId="{AC4AE069-D099-4EFB-B2D8-C325291802CB}"/>
          </ac:spMkLst>
        </pc:spChg>
        <pc:spChg chg="add del mod">
          <ac:chgData name="Tariq Abubaker" userId="432f6d09324bb7bc" providerId="LiveId" clId="{A7F82EE7-16FB-4027-8BE1-2D0B6D0DC94A}" dt="2019-09-14T15:26:48.598" v="525"/>
          <ac:spMkLst>
            <pc:docMk/>
            <pc:sldMk cId="1442880443" sldId="2521"/>
            <ac:spMk id="13" creationId="{7810D3AF-3AE5-4F2F-ACDC-8B38EBF6BFB7}"/>
          </ac:spMkLst>
        </pc:spChg>
        <pc:spChg chg="add del mod">
          <ac:chgData name="Tariq Abubaker" userId="432f6d09324bb7bc" providerId="LiveId" clId="{A7F82EE7-16FB-4027-8BE1-2D0B6D0DC94A}" dt="2019-09-14T15:27:04.638" v="527"/>
          <ac:spMkLst>
            <pc:docMk/>
            <pc:sldMk cId="1442880443" sldId="2521"/>
            <ac:spMk id="14" creationId="{3DD179C8-2512-40E5-92D9-7584AD6508F8}"/>
          </ac:spMkLst>
        </pc:spChg>
        <pc:spChg chg="add del mod">
          <ac:chgData name="Tariq Abubaker" userId="432f6d09324bb7bc" providerId="LiveId" clId="{A7F82EE7-16FB-4027-8BE1-2D0B6D0DC94A}" dt="2019-09-14T15:27:04.638" v="527"/>
          <ac:spMkLst>
            <pc:docMk/>
            <pc:sldMk cId="1442880443" sldId="2521"/>
            <ac:spMk id="15" creationId="{0B48ED27-6503-48DA-B5AA-76C02E00141B}"/>
          </ac:spMkLst>
        </pc:spChg>
        <pc:spChg chg="add del mod">
          <ac:chgData name="Tariq Abubaker" userId="432f6d09324bb7bc" providerId="LiveId" clId="{A7F82EE7-16FB-4027-8BE1-2D0B6D0DC94A}" dt="2019-09-14T15:27:04.638" v="527"/>
          <ac:spMkLst>
            <pc:docMk/>
            <pc:sldMk cId="1442880443" sldId="2521"/>
            <ac:spMk id="16" creationId="{77E65E99-8356-4C97-BFB3-9E159AF21782}"/>
          </ac:spMkLst>
        </pc:spChg>
        <pc:spChg chg="add mod">
          <ac:chgData name="Tariq Abubaker" userId="432f6d09324bb7bc" providerId="LiveId" clId="{A7F82EE7-16FB-4027-8BE1-2D0B6D0DC94A}" dt="2019-09-14T15:38:05.240" v="761" actId="20577"/>
          <ac:spMkLst>
            <pc:docMk/>
            <pc:sldMk cId="1442880443" sldId="2521"/>
            <ac:spMk id="17" creationId="{760EEEB5-6BC3-41EB-B4B4-FF7C3EEAEAED}"/>
          </ac:spMkLst>
        </pc:spChg>
        <pc:spChg chg="add del mod">
          <ac:chgData name="Tariq Abubaker" userId="432f6d09324bb7bc" providerId="LiveId" clId="{A7F82EE7-16FB-4027-8BE1-2D0B6D0DC94A}" dt="2019-09-14T15:29:09.893" v="621" actId="1032"/>
          <ac:spMkLst>
            <pc:docMk/>
            <pc:sldMk cId="1442880443" sldId="2521"/>
            <ac:spMk id="18" creationId="{124ADA4C-31BE-4ADE-A4C9-1B10AD3C5437}"/>
          </ac:spMkLst>
        </pc:spChg>
        <pc:spChg chg="add del mod">
          <ac:chgData name="Tariq Abubaker" userId="432f6d09324bb7bc" providerId="LiveId" clId="{A7F82EE7-16FB-4027-8BE1-2D0B6D0DC94A}" dt="2019-09-14T15:28:01.146" v="583" actId="478"/>
          <ac:spMkLst>
            <pc:docMk/>
            <pc:sldMk cId="1442880443" sldId="2521"/>
            <ac:spMk id="19" creationId="{F359961B-2228-4BFF-9AE1-92B4AC49013B}"/>
          </ac:spMkLst>
        </pc:spChg>
        <pc:graphicFrameChg chg="add mod">
          <ac:chgData name="Tariq Abubaker" userId="432f6d09324bb7bc" providerId="LiveId" clId="{A7F82EE7-16FB-4027-8BE1-2D0B6D0DC94A}" dt="2019-09-14T15:37:42.243" v="752" actId="108"/>
          <ac:graphicFrameMkLst>
            <pc:docMk/>
            <pc:sldMk cId="1442880443" sldId="2521"/>
            <ac:graphicFrameMk id="20" creationId="{B0017476-8A7D-40BB-9DD8-1EF5DF84B007}"/>
          </ac:graphicFrameMkLst>
        </pc:graphicFrameChg>
        <pc:picChg chg="add mod">
          <ac:chgData name="Tariq Abubaker" userId="432f6d09324bb7bc" providerId="LiveId" clId="{A7F82EE7-16FB-4027-8BE1-2D0B6D0DC94A}" dt="2019-09-14T15:53:35.642" v="788" actId="14826"/>
          <ac:picMkLst>
            <pc:docMk/>
            <pc:sldMk cId="1442880443" sldId="2521"/>
            <ac:picMk id="10" creationId="{F55ADF9B-9EA0-4663-B576-0EBE7E7707B9}"/>
          </ac:picMkLst>
        </pc:picChg>
      </pc:sldChg>
      <pc:sldChg chg="addSp delSp modSp add mod ord">
        <pc:chgData name="Tariq Abubaker" userId="432f6d09324bb7bc" providerId="LiveId" clId="{A7F82EE7-16FB-4027-8BE1-2D0B6D0DC94A}" dt="2019-09-14T15:59:39.048" v="847"/>
        <pc:sldMkLst>
          <pc:docMk/>
          <pc:sldMk cId="952195525" sldId="2522"/>
        </pc:sldMkLst>
        <pc:spChg chg="del">
          <ac:chgData name="Tariq Abubaker" userId="432f6d09324bb7bc" providerId="LiveId" clId="{A7F82EE7-16FB-4027-8BE1-2D0B6D0DC94A}" dt="2019-09-14T15:54:35.879" v="789" actId="931"/>
          <ac:spMkLst>
            <pc:docMk/>
            <pc:sldMk cId="952195525" sldId="2522"/>
            <ac:spMk id="2" creationId="{C64AB7F9-5531-4192-A437-76B9B285DC9B}"/>
          </ac:spMkLst>
        </pc:spChg>
        <pc:spChg chg="mod">
          <ac:chgData name="Tariq Abubaker" userId="432f6d09324bb7bc" providerId="LiveId" clId="{A7F82EE7-16FB-4027-8BE1-2D0B6D0DC94A}" dt="2019-09-14T15:58:58.147" v="841" actId="14100"/>
          <ac:spMkLst>
            <pc:docMk/>
            <pc:sldMk cId="952195525" sldId="2522"/>
            <ac:spMk id="3" creationId="{EEAAFC15-778B-41FF-89E0-52DE4DDDDCD9}"/>
          </ac:spMkLst>
        </pc:spChg>
        <pc:spChg chg="del">
          <ac:chgData name="Tariq Abubaker" userId="432f6d09324bb7bc" providerId="LiveId" clId="{A7F82EE7-16FB-4027-8BE1-2D0B6D0DC94A}" dt="2019-09-14T15:41:27.383" v="782" actId="478"/>
          <ac:spMkLst>
            <pc:docMk/>
            <pc:sldMk cId="952195525" sldId="2522"/>
            <ac:spMk id="4" creationId="{CF75A6E1-5940-4C71-9E40-7B3357960F96}"/>
          </ac:spMkLst>
        </pc:spChg>
        <pc:spChg chg="add del mod">
          <ac:chgData name="Tariq Abubaker" userId="432f6d09324bb7bc" providerId="LiveId" clId="{A7F82EE7-16FB-4027-8BE1-2D0B6D0DC94A}" dt="2019-09-14T15:55:44.058" v="802" actId="931"/>
          <ac:spMkLst>
            <pc:docMk/>
            <pc:sldMk cId="952195525" sldId="2522"/>
            <ac:spMk id="5" creationId="{E3C7F904-A9E7-4F87-9C1A-A4F4A102C6EB}"/>
          </ac:spMkLst>
        </pc:spChg>
        <pc:spChg chg="add del mod">
          <ac:chgData name="Tariq Abubaker" userId="432f6d09324bb7bc" providerId="LiveId" clId="{A7F82EE7-16FB-4027-8BE1-2D0B6D0DC94A}" dt="2019-09-14T15:56:10.942" v="806" actId="478"/>
          <ac:spMkLst>
            <pc:docMk/>
            <pc:sldMk cId="952195525" sldId="2522"/>
            <ac:spMk id="12" creationId="{FC6996DF-1901-4676-A2AE-09091DDC506A}"/>
          </ac:spMkLst>
        </pc:spChg>
        <pc:spChg chg="add del mod">
          <ac:chgData name="Tariq Abubaker" userId="432f6d09324bb7bc" providerId="LiveId" clId="{A7F82EE7-16FB-4027-8BE1-2D0B6D0DC94A}" dt="2019-09-14T15:56:02.575" v="804"/>
          <ac:spMkLst>
            <pc:docMk/>
            <pc:sldMk cId="952195525" sldId="2522"/>
            <ac:spMk id="16" creationId="{E5CEFBC2-0E61-4E79-BC9B-EACF4F8238D4}"/>
          </ac:spMkLst>
        </pc:spChg>
        <pc:spChg chg="add del mod">
          <ac:chgData name="Tariq Abubaker" userId="432f6d09324bb7bc" providerId="LiveId" clId="{A7F82EE7-16FB-4027-8BE1-2D0B6D0DC94A}" dt="2019-09-14T15:57:13.224" v="826"/>
          <ac:spMkLst>
            <pc:docMk/>
            <pc:sldMk cId="952195525" sldId="2522"/>
            <ac:spMk id="17" creationId="{7BBD5C3B-0D2D-4C64-848A-82EE8D3D07C1}"/>
          </ac:spMkLst>
        </pc:spChg>
        <pc:spChg chg="add mod">
          <ac:chgData name="Tariq Abubaker" userId="432f6d09324bb7bc" providerId="LiveId" clId="{A7F82EE7-16FB-4027-8BE1-2D0B6D0DC94A}" dt="2019-09-14T15:58:46.857" v="840" actId="1076"/>
          <ac:spMkLst>
            <pc:docMk/>
            <pc:sldMk cId="952195525" sldId="2522"/>
            <ac:spMk id="18" creationId="{CA8AC0A8-4E6D-46A4-AB88-842C646829B5}"/>
          </ac:spMkLst>
        </pc:spChg>
        <pc:graphicFrameChg chg="add del mod">
          <ac:chgData name="Tariq Abubaker" userId="432f6d09324bb7bc" providerId="LiveId" clId="{A7F82EE7-16FB-4027-8BE1-2D0B6D0DC94A}" dt="2019-09-14T15:43:11.917" v="786" actId="1957"/>
          <ac:graphicFrameMkLst>
            <pc:docMk/>
            <pc:sldMk cId="952195525" sldId="2522"/>
            <ac:graphicFrameMk id="9" creationId="{6D25F995-AA57-494A-9783-4DB779FE80CA}"/>
          </ac:graphicFrameMkLst>
        </pc:graphicFrameChg>
        <pc:picChg chg="add del mod">
          <ac:chgData name="Tariq Abubaker" userId="432f6d09324bb7bc" providerId="LiveId" clId="{A7F82EE7-16FB-4027-8BE1-2D0B6D0DC94A}" dt="2019-09-14T15:55:52.870" v="803" actId="478"/>
          <ac:picMkLst>
            <pc:docMk/>
            <pc:sldMk cId="952195525" sldId="2522"/>
            <ac:picMk id="11" creationId="{307BC971-8DB6-4DCE-82E7-2D11549D0DF9}"/>
          </ac:picMkLst>
        </pc:picChg>
        <pc:picChg chg="add mod">
          <ac:chgData name="Tariq Abubaker" userId="432f6d09324bb7bc" providerId="LiveId" clId="{A7F82EE7-16FB-4027-8BE1-2D0B6D0DC94A}" dt="2019-09-14T15:59:15.113" v="845" actId="14100"/>
          <ac:picMkLst>
            <pc:docMk/>
            <pc:sldMk cId="952195525" sldId="2522"/>
            <ac:picMk id="14" creationId="{5535F083-4054-477B-A9D1-2104018349C5}"/>
          </ac:picMkLst>
        </pc:picChg>
      </pc:sldChg>
      <pc:sldChg chg="addSp delSp modSp add del">
        <pc:chgData name="Tariq Abubaker" userId="432f6d09324bb7bc" providerId="LiveId" clId="{A7F82EE7-16FB-4027-8BE1-2D0B6D0DC94A}" dt="2019-09-14T16:09:22.461" v="979" actId="108"/>
        <pc:sldMkLst>
          <pc:docMk/>
          <pc:sldMk cId="987504140" sldId="2523"/>
        </pc:sldMkLst>
        <pc:spChg chg="del">
          <ac:chgData name="Tariq Abubaker" userId="432f6d09324bb7bc" providerId="LiveId" clId="{A7F82EE7-16FB-4027-8BE1-2D0B6D0DC94A}" dt="2019-09-14T16:09:00.814" v="978" actId="931"/>
          <ac:spMkLst>
            <pc:docMk/>
            <pc:sldMk cId="987504140" sldId="2523"/>
            <ac:spMk id="2" creationId="{3B30CE3C-9D39-4219-AD30-5522BF3C5D9A}"/>
          </ac:spMkLst>
        </pc:spChg>
        <pc:spChg chg="mod">
          <ac:chgData name="Tariq Abubaker" userId="432f6d09324bb7bc" providerId="LiveId" clId="{A7F82EE7-16FB-4027-8BE1-2D0B6D0DC94A}" dt="2019-09-14T16:08:47.482" v="977" actId="20577"/>
          <ac:spMkLst>
            <pc:docMk/>
            <pc:sldMk cId="987504140" sldId="2523"/>
            <ac:spMk id="3" creationId="{AA04DD0D-B0F4-45F7-AB27-7826BA09CE10}"/>
          </ac:spMkLst>
        </pc:spChg>
        <pc:picChg chg="add mod">
          <ac:chgData name="Tariq Abubaker" userId="432f6d09324bb7bc" providerId="LiveId" clId="{A7F82EE7-16FB-4027-8BE1-2D0B6D0DC94A}" dt="2019-09-14T16:09:22.461" v="979" actId="108"/>
          <ac:picMkLst>
            <pc:docMk/>
            <pc:sldMk cId="987504140" sldId="2523"/>
            <ac:picMk id="9" creationId="{49FB970D-F185-4A3F-8143-F76DB787011A}"/>
          </ac:picMkLst>
        </pc:picChg>
      </pc:sldChg>
      <pc:sldChg chg="addSp delSp modSp add modTransition">
        <pc:chgData name="Tariq Abubaker" userId="432f6d09324bb7bc" providerId="LiveId" clId="{A7F82EE7-16FB-4027-8BE1-2D0B6D0DC94A}" dt="2019-09-20T14:52:04.779" v="1029"/>
        <pc:sldMkLst>
          <pc:docMk/>
          <pc:sldMk cId="251663849" sldId="2525"/>
        </pc:sldMkLst>
        <pc:spChg chg="add del mod">
          <ac:chgData name="Tariq Abubaker" userId="432f6d09324bb7bc" providerId="LiveId" clId="{A7F82EE7-16FB-4027-8BE1-2D0B6D0DC94A}" dt="2019-09-20T12:03:59.290" v="983" actId="478"/>
          <ac:spMkLst>
            <pc:docMk/>
            <pc:sldMk cId="251663849" sldId="2525"/>
            <ac:spMk id="2" creationId="{C9236E98-50BB-4C1E-877D-E193A7DE2A9C}"/>
          </ac:spMkLst>
        </pc:spChg>
        <pc:spChg chg="add del mod">
          <ac:chgData name="Tariq Abubaker" userId="432f6d09324bb7bc" providerId="LiveId" clId="{A7F82EE7-16FB-4027-8BE1-2D0B6D0DC94A}" dt="2019-09-20T12:04:05.907" v="984" actId="478"/>
          <ac:spMkLst>
            <pc:docMk/>
            <pc:sldMk cId="251663849" sldId="2525"/>
            <ac:spMk id="4" creationId="{7EA6C05E-F45F-4F13-A3D6-237DFD725AA8}"/>
          </ac:spMkLst>
        </pc:spChg>
        <pc:spChg chg="add del">
          <ac:chgData name="Tariq Abubaker" userId="432f6d09324bb7bc" providerId="LiveId" clId="{A7F82EE7-16FB-4027-8BE1-2D0B6D0DC94A}" dt="2019-09-20T14:45:51.501" v="987"/>
          <ac:spMkLst>
            <pc:docMk/>
            <pc:sldMk cId="251663849" sldId="2525"/>
            <ac:spMk id="6" creationId="{BAE35888-9B9A-4EE6-9E9E-ED623309BEEA}"/>
          </ac:spMkLst>
        </pc:spChg>
        <pc:spChg chg="add">
          <ac:chgData name="Tariq Abubaker" userId="432f6d09324bb7bc" providerId="LiveId" clId="{A7F82EE7-16FB-4027-8BE1-2D0B6D0DC94A}" dt="2019-09-20T12:04:17.426" v="985"/>
          <ac:spMkLst>
            <pc:docMk/>
            <pc:sldMk cId="251663849" sldId="2525"/>
            <ac:spMk id="7" creationId="{8CE6172D-4D63-40BB-AC43-943BAED91845}"/>
          </ac:spMkLst>
        </pc:spChg>
      </pc:sldChg>
      <pc:sldChg chg="addSp delSp modSp add modTransition">
        <pc:chgData name="Tariq Abubaker" userId="432f6d09324bb7bc" providerId="LiveId" clId="{A7F82EE7-16FB-4027-8BE1-2D0B6D0DC94A}" dt="2019-09-20T14:55:23.576" v="1033"/>
        <pc:sldMkLst>
          <pc:docMk/>
          <pc:sldMk cId="934354428" sldId="2526"/>
        </pc:sldMkLst>
        <pc:spChg chg="mod">
          <ac:chgData name="Tariq Abubaker" userId="432f6d09324bb7bc" providerId="LiveId" clId="{A7F82EE7-16FB-4027-8BE1-2D0B6D0DC94A}" dt="2019-09-20T14:46:41.464" v="1010" actId="20577"/>
          <ac:spMkLst>
            <pc:docMk/>
            <pc:sldMk cId="934354428" sldId="2526"/>
            <ac:spMk id="5" creationId="{21A8004C-D351-452A-95F3-D7EF7C2AB54E}"/>
          </ac:spMkLst>
        </pc:spChg>
        <pc:spChg chg="mod">
          <ac:chgData name="Tariq Abubaker" userId="432f6d09324bb7bc" providerId="LiveId" clId="{A7F82EE7-16FB-4027-8BE1-2D0B6D0DC94A}" dt="2019-09-20T14:52:26.120" v="1030" actId="115"/>
          <ac:spMkLst>
            <pc:docMk/>
            <pc:sldMk cId="934354428" sldId="2526"/>
            <ac:spMk id="10" creationId="{8B17F82A-A636-4FFB-86C8-D3F3B5456305}"/>
          </ac:spMkLst>
        </pc:spChg>
        <pc:picChg chg="add del mod">
          <ac:chgData name="Tariq Abubaker" userId="432f6d09324bb7bc" providerId="LiveId" clId="{A7F82EE7-16FB-4027-8BE1-2D0B6D0DC94A}" dt="2019-09-20T14:51:34.823" v="1026" actId="14100"/>
          <ac:picMkLst>
            <pc:docMk/>
            <pc:sldMk cId="934354428" sldId="2526"/>
            <ac:picMk id="3" creationId="{00FD31CF-3B16-43DA-8DE3-20FB36735053}"/>
          </ac:picMkLst>
        </pc:picChg>
      </pc:sldChg>
      <pc:sldChg chg="addSp delSp modSp add">
        <pc:chgData name="Tariq Abubaker" userId="432f6d09324bb7bc" providerId="LiveId" clId="{A7F82EE7-16FB-4027-8BE1-2D0B6D0DC94A}" dt="2019-09-20T15:56:04.203" v="1305" actId="1076"/>
        <pc:sldMkLst>
          <pc:docMk/>
          <pc:sldMk cId="2276315095" sldId="2527"/>
        </pc:sldMkLst>
        <pc:spChg chg="mod">
          <ac:chgData name="Tariq Abubaker" userId="432f6d09324bb7bc" providerId="LiveId" clId="{A7F82EE7-16FB-4027-8BE1-2D0B6D0DC94A}" dt="2019-09-20T15:42:02.532" v="1105" actId="1076"/>
          <ac:spMkLst>
            <pc:docMk/>
            <pc:sldMk cId="2276315095" sldId="2527"/>
            <ac:spMk id="2" creationId="{882F8D0A-452B-4D1F-8815-5619B5989B81}"/>
          </ac:spMkLst>
        </pc:spChg>
        <pc:spChg chg="del">
          <ac:chgData name="Tariq Abubaker" userId="432f6d09324bb7bc" providerId="LiveId" clId="{A7F82EE7-16FB-4027-8BE1-2D0B6D0DC94A}" dt="2019-09-20T15:30:28.765" v="1072"/>
          <ac:spMkLst>
            <pc:docMk/>
            <pc:sldMk cId="2276315095" sldId="2527"/>
            <ac:spMk id="3" creationId="{60DCFE8B-73CF-4B82-BBCF-9854D430C04A}"/>
          </ac:spMkLst>
        </pc:spChg>
        <pc:spChg chg="add del mod">
          <ac:chgData name="Tariq Abubaker" userId="432f6d09324bb7bc" providerId="LiveId" clId="{A7F82EE7-16FB-4027-8BE1-2D0B6D0DC94A}" dt="2019-09-20T15:33:51.388" v="1076"/>
          <ac:spMkLst>
            <pc:docMk/>
            <pc:sldMk cId="2276315095" sldId="2527"/>
            <ac:spMk id="7" creationId="{3179D721-4FA2-424F-9994-291AF7E675C4}"/>
          </ac:spMkLst>
        </pc:spChg>
        <pc:spChg chg="add del mod">
          <ac:chgData name="Tariq Abubaker" userId="432f6d09324bb7bc" providerId="LiveId" clId="{A7F82EE7-16FB-4027-8BE1-2D0B6D0DC94A}" dt="2019-09-20T15:44:15.997" v="1115"/>
          <ac:spMkLst>
            <pc:docMk/>
            <pc:sldMk cId="2276315095" sldId="2527"/>
            <ac:spMk id="14" creationId="{9C3F75E8-6482-411C-8DE0-F5D53A8B0842}"/>
          </ac:spMkLst>
        </pc:spChg>
        <pc:spChg chg="add del mod">
          <ac:chgData name="Tariq Abubaker" userId="432f6d09324bb7bc" providerId="LiveId" clId="{A7F82EE7-16FB-4027-8BE1-2D0B6D0DC94A}" dt="2019-09-20T15:42:44.131" v="1109" actId="931"/>
          <ac:spMkLst>
            <pc:docMk/>
            <pc:sldMk cId="2276315095" sldId="2527"/>
            <ac:spMk id="15" creationId="{511E761A-6776-43DC-A5E9-1A853B547463}"/>
          </ac:spMkLst>
        </pc:spChg>
        <pc:spChg chg="add del mod">
          <ac:chgData name="Tariq Abubaker" userId="432f6d09324bb7bc" providerId="LiveId" clId="{A7F82EE7-16FB-4027-8BE1-2D0B6D0DC94A}" dt="2019-09-20T15:43:03.759" v="1111" actId="931"/>
          <ac:spMkLst>
            <pc:docMk/>
            <pc:sldMk cId="2276315095" sldId="2527"/>
            <ac:spMk id="16" creationId="{6D7EEE7E-A5B5-49A1-8770-A60BE94F4547}"/>
          </ac:spMkLst>
        </pc:spChg>
        <pc:spChg chg="add del mod">
          <ac:chgData name="Tariq Abubaker" userId="432f6d09324bb7bc" providerId="LiveId" clId="{A7F82EE7-16FB-4027-8BE1-2D0B6D0DC94A}" dt="2019-09-20T15:45:01.211" v="1122"/>
          <ac:spMkLst>
            <pc:docMk/>
            <pc:sldMk cId="2276315095" sldId="2527"/>
            <ac:spMk id="21" creationId="{78B9786B-DA4D-4393-BAF8-9068EA506D9D}"/>
          </ac:spMkLst>
        </pc:spChg>
        <pc:spChg chg="add del mod">
          <ac:chgData name="Tariq Abubaker" userId="432f6d09324bb7bc" providerId="LiveId" clId="{A7F82EE7-16FB-4027-8BE1-2D0B6D0DC94A}" dt="2019-09-20T15:45:01.211" v="1122"/>
          <ac:spMkLst>
            <pc:docMk/>
            <pc:sldMk cId="2276315095" sldId="2527"/>
            <ac:spMk id="22" creationId="{7CAD3267-5196-4EF9-BD08-840F39204424}"/>
          </ac:spMkLst>
        </pc:spChg>
        <pc:spChg chg="add del mod">
          <ac:chgData name="Tariq Abubaker" userId="432f6d09324bb7bc" providerId="LiveId" clId="{A7F82EE7-16FB-4027-8BE1-2D0B6D0DC94A}" dt="2019-09-20T15:45:01.211" v="1122"/>
          <ac:spMkLst>
            <pc:docMk/>
            <pc:sldMk cId="2276315095" sldId="2527"/>
            <ac:spMk id="25" creationId="{AF8FCF2F-9763-49FB-9544-7B770643DC70}"/>
          </ac:spMkLst>
        </pc:spChg>
        <pc:spChg chg="add del mod">
          <ac:chgData name="Tariq Abubaker" userId="432f6d09324bb7bc" providerId="LiveId" clId="{A7F82EE7-16FB-4027-8BE1-2D0B6D0DC94A}" dt="2019-09-20T15:45:01.211" v="1122"/>
          <ac:spMkLst>
            <pc:docMk/>
            <pc:sldMk cId="2276315095" sldId="2527"/>
            <ac:spMk id="27" creationId="{6E1EA8B5-27ED-4A74-8B2D-5724BFE44467}"/>
          </ac:spMkLst>
        </pc:spChg>
        <pc:spChg chg="add del mod">
          <ac:chgData name="Tariq Abubaker" userId="432f6d09324bb7bc" providerId="LiveId" clId="{A7F82EE7-16FB-4027-8BE1-2D0B6D0DC94A}" dt="2019-09-20T15:47:56.790" v="1220" actId="931"/>
          <ac:spMkLst>
            <pc:docMk/>
            <pc:sldMk cId="2276315095" sldId="2527"/>
            <ac:spMk id="28" creationId="{39FF881E-4024-4996-9EA2-CD82CE3C8176}"/>
          </ac:spMkLst>
        </pc:spChg>
        <pc:spChg chg="add mod">
          <ac:chgData name="Tariq Abubaker" userId="432f6d09324bb7bc" providerId="LiveId" clId="{A7F82EE7-16FB-4027-8BE1-2D0B6D0DC94A}" dt="2019-09-20T15:52:11.341" v="1297" actId="1076"/>
          <ac:spMkLst>
            <pc:docMk/>
            <pc:sldMk cId="2276315095" sldId="2527"/>
            <ac:spMk id="29" creationId="{7520CAF7-9007-44DD-8944-598E6FEF446C}"/>
          </ac:spMkLst>
        </pc:spChg>
        <pc:spChg chg="add del mod">
          <ac:chgData name="Tariq Abubaker" userId="432f6d09324bb7bc" providerId="LiveId" clId="{A7F82EE7-16FB-4027-8BE1-2D0B6D0DC94A}" dt="2019-09-20T15:48:01.591" v="1221" actId="931"/>
          <ac:spMkLst>
            <pc:docMk/>
            <pc:sldMk cId="2276315095" sldId="2527"/>
            <ac:spMk id="30" creationId="{F397E5C9-75AC-4C27-BFDA-E608D86436C5}"/>
          </ac:spMkLst>
        </pc:spChg>
        <pc:spChg chg="add del mod">
          <ac:chgData name="Tariq Abubaker" userId="432f6d09324bb7bc" providerId="LiveId" clId="{A7F82EE7-16FB-4027-8BE1-2D0B6D0DC94A}" dt="2019-09-20T15:48:04.949" v="1222" actId="931"/>
          <ac:spMkLst>
            <pc:docMk/>
            <pc:sldMk cId="2276315095" sldId="2527"/>
            <ac:spMk id="31" creationId="{4AD42224-7898-4EFB-BBC0-8A30E0D7E105}"/>
          </ac:spMkLst>
        </pc:spChg>
        <pc:spChg chg="add mod">
          <ac:chgData name="Tariq Abubaker" userId="432f6d09324bb7bc" providerId="LiveId" clId="{A7F82EE7-16FB-4027-8BE1-2D0B6D0DC94A}" dt="2019-09-20T15:47:09.320" v="1207" actId="571"/>
          <ac:spMkLst>
            <pc:docMk/>
            <pc:sldMk cId="2276315095" sldId="2527"/>
            <ac:spMk id="32" creationId="{14B87B83-AA5B-4624-B6B7-864D4D37108F}"/>
          </ac:spMkLst>
        </pc:spChg>
        <pc:spChg chg="add mod">
          <ac:chgData name="Tariq Abubaker" userId="432f6d09324bb7bc" providerId="LiveId" clId="{A7F82EE7-16FB-4027-8BE1-2D0B6D0DC94A}" dt="2019-09-20T15:47:08.976" v="1206" actId="571"/>
          <ac:spMkLst>
            <pc:docMk/>
            <pc:sldMk cId="2276315095" sldId="2527"/>
            <ac:spMk id="33" creationId="{669A50C1-34AF-4721-9406-9F75E10C7A9A}"/>
          </ac:spMkLst>
        </pc:spChg>
        <pc:spChg chg="add mod">
          <ac:chgData name="Tariq Abubaker" userId="432f6d09324bb7bc" providerId="LiveId" clId="{A7F82EE7-16FB-4027-8BE1-2D0B6D0DC94A}" dt="2019-09-20T15:47:08.448" v="1205" actId="571"/>
          <ac:spMkLst>
            <pc:docMk/>
            <pc:sldMk cId="2276315095" sldId="2527"/>
            <ac:spMk id="34" creationId="{A63598BB-29AC-4682-A64F-029C310A5323}"/>
          </ac:spMkLst>
        </pc:spChg>
        <pc:spChg chg="add del mod">
          <ac:chgData name="Tariq Abubaker" userId="432f6d09324bb7bc" providerId="LiveId" clId="{A7F82EE7-16FB-4027-8BE1-2D0B6D0DC94A}" dt="2019-09-20T15:47:08.152" v="1204"/>
          <ac:spMkLst>
            <pc:docMk/>
            <pc:sldMk cId="2276315095" sldId="2527"/>
            <ac:spMk id="35" creationId="{AB2B27A8-C366-4DDF-87A8-B6E32C203382}"/>
          </ac:spMkLst>
        </pc:spChg>
        <pc:spChg chg="add del mod">
          <ac:chgData name="Tariq Abubaker" userId="432f6d09324bb7bc" providerId="LiveId" clId="{A7F82EE7-16FB-4027-8BE1-2D0B6D0DC94A}" dt="2019-09-20T15:47:04.330" v="1194"/>
          <ac:spMkLst>
            <pc:docMk/>
            <pc:sldMk cId="2276315095" sldId="2527"/>
            <ac:spMk id="37" creationId="{CB4EF951-EE7E-419A-9B7B-D646F2C95568}"/>
          </ac:spMkLst>
        </pc:spChg>
        <pc:spChg chg="add del">
          <ac:chgData name="Tariq Abubaker" userId="432f6d09324bb7bc" providerId="LiveId" clId="{A7F82EE7-16FB-4027-8BE1-2D0B6D0DC94A}" dt="2019-09-20T15:47:03.906" v="1192"/>
          <ac:spMkLst>
            <pc:docMk/>
            <pc:sldMk cId="2276315095" sldId="2527"/>
            <ac:spMk id="38" creationId="{0952DDA3-F16C-41C9-9BF3-43D4A6C92995}"/>
          </ac:spMkLst>
        </pc:spChg>
        <pc:spChg chg="add mod">
          <ac:chgData name="Tariq Abubaker" userId="432f6d09324bb7bc" providerId="LiveId" clId="{A7F82EE7-16FB-4027-8BE1-2D0B6D0DC94A}" dt="2019-09-20T15:52:11.341" v="1297" actId="1076"/>
          <ac:spMkLst>
            <pc:docMk/>
            <pc:sldMk cId="2276315095" sldId="2527"/>
            <ac:spMk id="39" creationId="{26D78D83-D955-486D-A689-3CF7CF2C2C0A}"/>
          </ac:spMkLst>
        </pc:spChg>
        <pc:spChg chg="add mod">
          <ac:chgData name="Tariq Abubaker" userId="432f6d09324bb7bc" providerId="LiveId" clId="{A7F82EE7-16FB-4027-8BE1-2D0B6D0DC94A}" dt="2019-09-20T15:52:11.341" v="1297" actId="1076"/>
          <ac:spMkLst>
            <pc:docMk/>
            <pc:sldMk cId="2276315095" sldId="2527"/>
            <ac:spMk id="40" creationId="{A97D5C58-E4B8-4982-93CB-593C776FA568}"/>
          </ac:spMkLst>
        </pc:spChg>
        <pc:spChg chg="add del mod">
          <ac:chgData name="Tariq Abubaker" userId="432f6d09324bb7bc" providerId="LiveId" clId="{A7F82EE7-16FB-4027-8BE1-2D0B6D0DC94A}" dt="2019-09-20T15:51:59.517" v="1296" actId="478"/>
          <ac:spMkLst>
            <pc:docMk/>
            <pc:sldMk cId="2276315095" sldId="2527"/>
            <ac:spMk id="47" creationId="{DE90409B-9EF3-4CAB-A51B-35EA029B0873}"/>
          </ac:spMkLst>
        </pc:spChg>
        <pc:spChg chg="add del mod">
          <ac:chgData name="Tariq Abubaker" userId="432f6d09324bb7bc" providerId="LiveId" clId="{A7F82EE7-16FB-4027-8BE1-2D0B6D0DC94A}" dt="2019-09-20T15:51:59.517" v="1296" actId="478"/>
          <ac:spMkLst>
            <pc:docMk/>
            <pc:sldMk cId="2276315095" sldId="2527"/>
            <ac:spMk id="51" creationId="{5CEEA4E6-33D4-499D-B477-0F3148093A58}"/>
          </ac:spMkLst>
        </pc:spChg>
        <pc:spChg chg="add del mod">
          <ac:chgData name="Tariq Abubaker" userId="432f6d09324bb7bc" providerId="LiveId" clId="{A7F82EE7-16FB-4027-8BE1-2D0B6D0DC94A}" dt="2019-09-20T15:51:59.517" v="1296" actId="478"/>
          <ac:spMkLst>
            <pc:docMk/>
            <pc:sldMk cId="2276315095" sldId="2527"/>
            <ac:spMk id="52" creationId="{A7691F06-682F-4906-AFED-3C7041DFE917}"/>
          </ac:spMkLst>
        </pc:spChg>
        <pc:picChg chg="add del mod">
          <ac:chgData name="Tariq Abubaker" userId="432f6d09324bb7bc" providerId="LiveId" clId="{A7F82EE7-16FB-4027-8BE1-2D0B6D0DC94A}" dt="2019-09-20T15:30:36.735" v="1075" actId="478"/>
          <ac:picMkLst>
            <pc:docMk/>
            <pc:sldMk cId="2276315095" sldId="2527"/>
            <ac:picMk id="5" creationId="{AC4638F2-5B3E-452D-BF7A-9DC600E70DA1}"/>
          </ac:picMkLst>
        </pc:picChg>
        <pc:picChg chg="add del mod">
          <ac:chgData name="Tariq Abubaker" userId="432f6d09324bb7bc" providerId="LiveId" clId="{A7F82EE7-16FB-4027-8BE1-2D0B6D0DC94A}" dt="2019-09-20T15:44:33.691" v="1119" actId="478"/>
          <ac:picMkLst>
            <pc:docMk/>
            <pc:sldMk cId="2276315095" sldId="2527"/>
            <ac:picMk id="9" creationId="{C332FE07-D2CB-4EB8-990C-4E6642698AFE}"/>
          </ac:picMkLst>
        </pc:picChg>
        <pc:picChg chg="add del mod">
          <ac:chgData name="Tariq Abubaker" userId="432f6d09324bb7bc" providerId="LiveId" clId="{A7F82EE7-16FB-4027-8BE1-2D0B6D0DC94A}" dt="2019-09-20T15:42:47.679" v="1110" actId="478"/>
          <ac:picMkLst>
            <pc:docMk/>
            <pc:sldMk cId="2276315095" sldId="2527"/>
            <ac:picMk id="11" creationId="{31FC148B-1273-42FD-A6A4-FF7579F86AF6}"/>
          </ac:picMkLst>
        </pc:picChg>
        <pc:picChg chg="add del mod">
          <ac:chgData name="Tariq Abubaker" userId="432f6d09324bb7bc" providerId="LiveId" clId="{A7F82EE7-16FB-4027-8BE1-2D0B6D0DC94A}" dt="2019-09-20T15:42:39.799" v="1108" actId="478"/>
          <ac:picMkLst>
            <pc:docMk/>
            <pc:sldMk cId="2276315095" sldId="2527"/>
            <ac:picMk id="13" creationId="{66DD7EE9-7B17-410C-8332-CC41B6CF41D1}"/>
          </ac:picMkLst>
        </pc:picChg>
        <pc:picChg chg="add del mod">
          <ac:chgData name="Tariq Abubaker" userId="432f6d09324bb7bc" providerId="LiveId" clId="{A7F82EE7-16FB-4027-8BE1-2D0B6D0DC94A}" dt="2019-09-20T15:44:35.185" v="1120" actId="478"/>
          <ac:picMkLst>
            <pc:docMk/>
            <pc:sldMk cId="2276315095" sldId="2527"/>
            <ac:picMk id="18" creationId="{7D3BC45C-BEBD-4335-87FC-0BB431E0B424}"/>
          </ac:picMkLst>
        </pc:picChg>
        <pc:picChg chg="add del mod">
          <ac:chgData name="Tariq Abubaker" userId="432f6d09324bb7bc" providerId="LiveId" clId="{A7F82EE7-16FB-4027-8BE1-2D0B6D0DC94A}" dt="2019-09-20T15:44:30.996" v="1118" actId="478"/>
          <ac:picMkLst>
            <pc:docMk/>
            <pc:sldMk cId="2276315095" sldId="2527"/>
            <ac:picMk id="20" creationId="{E4A771EC-4106-488C-97AA-D861CFA1B59D}"/>
          </ac:picMkLst>
        </pc:picChg>
        <pc:picChg chg="add del">
          <ac:chgData name="Tariq Abubaker" userId="432f6d09324bb7bc" providerId="LiveId" clId="{A7F82EE7-16FB-4027-8BE1-2D0B6D0DC94A}" dt="2019-09-20T15:44:27.460" v="1117"/>
          <ac:picMkLst>
            <pc:docMk/>
            <pc:sldMk cId="2276315095" sldId="2527"/>
            <ac:picMk id="23" creationId="{AF32B4E7-573E-4505-96F2-EBD904C9B8C5}"/>
          </ac:picMkLst>
        </pc:picChg>
        <pc:picChg chg="add del mod">
          <ac:chgData name="Tariq Abubaker" userId="432f6d09324bb7bc" providerId="LiveId" clId="{A7F82EE7-16FB-4027-8BE1-2D0B6D0DC94A}" dt="2019-09-20T15:47:07.192" v="1202"/>
          <ac:picMkLst>
            <pc:docMk/>
            <pc:sldMk cId="2276315095" sldId="2527"/>
            <ac:picMk id="36" creationId="{7D2E1046-B590-452B-8480-4F8C1E290D5C}"/>
          </ac:picMkLst>
        </pc:picChg>
        <pc:picChg chg="add mod">
          <ac:chgData name="Tariq Abubaker" userId="432f6d09324bb7bc" providerId="LiveId" clId="{A7F82EE7-16FB-4027-8BE1-2D0B6D0DC94A}" dt="2019-09-20T15:56:03.840" v="1304" actId="1076"/>
          <ac:picMkLst>
            <pc:docMk/>
            <pc:sldMk cId="2276315095" sldId="2527"/>
            <ac:picMk id="42" creationId="{63E2E8B8-8D14-46E3-AFAE-D45878149D4D}"/>
          </ac:picMkLst>
        </pc:picChg>
        <pc:picChg chg="add mod">
          <ac:chgData name="Tariq Abubaker" userId="432f6d09324bb7bc" providerId="LiveId" clId="{A7F82EE7-16FB-4027-8BE1-2D0B6D0DC94A}" dt="2019-09-20T15:56:04.203" v="1305" actId="1076"/>
          <ac:picMkLst>
            <pc:docMk/>
            <pc:sldMk cId="2276315095" sldId="2527"/>
            <ac:picMk id="44" creationId="{0C2AD76B-8DFE-4EC3-8EBA-60D555CE95D0}"/>
          </ac:picMkLst>
        </pc:picChg>
        <pc:picChg chg="add mod">
          <ac:chgData name="Tariq Abubaker" userId="432f6d09324bb7bc" providerId="LiveId" clId="{A7F82EE7-16FB-4027-8BE1-2D0B6D0DC94A}" dt="2019-09-20T15:56:03.164" v="1302" actId="1076"/>
          <ac:picMkLst>
            <pc:docMk/>
            <pc:sldMk cId="2276315095" sldId="2527"/>
            <ac:picMk id="46" creationId="{8D925766-AB9D-4726-93B8-6D3AAD0FDF55}"/>
          </ac:picMkLst>
        </pc:picChg>
        <pc:picChg chg="add del mod">
          <ac:chgData name="Tariq Abubaker" userId="432f6d09324bb7bc" providerId="LiveId" clId="{A7F82EE7-16FB-4027-8BE1-2D0B6D0DC94A}" dt="2019-09-20T15:51:59.517" v="1296" actId="478"/>
          <ac:picMkLst>
            <pc:docMk/>
            <pc:sldMk cId="2276315095" sldId="2527"/>
            <ac:picMk id="48" creationId="{96DEBD61-DE55-426E-A124-DA6110C4A04C}"/>
          </ac:picMkLst>
        </pc:picChg>
        <pc:picChg chg="add del mod">
          <ac:chgData name="Tariq Abubaker" userId="432f6d09324bb7bc" providerId="LiveId" clId="{A7F82EE7-16FB-4027-8BE1-2D0B6D0DC94A}" dt="2019-09-20T15:51:59.517" v="1296" actId="478"/>
          <ac:picMkLst>
            <pc:docMk/>
            <pc:sldMk cId="2276315095" sldId="2527"/>
            <ac:picMk id="49" creationId="{278FFD9A-AD9C-4E8E-BD73-09FCAAC0923A}"/>
          </ac:picMkLst>
        </pc:picChg>
        <pc:picChg chg="add del mod">
          <ac:chgData name="Tariq Abubaker" userId="432f6d09324bb7bc" providerId="LiveId" clId="{A7F82EE7-16FB-4027-8BE1-2D0B6D0DC94A}" dt="2019-09-20T15:51:59.517" v="1296" actId="478"/>
          <ac:picMkLst>
            <pc:docMk/>
            <pc:sldMk cId="2276315095" sldId="2527"/>
            <ac:picMk id="50" creationId="{8C2A8324-A210-496C-B419-C407411E2E19}"/>
          </ac:picMkLst>
        </pc:picChg>
      </pc:sldChg>
      <pc:sldMasterChg chg="modSp modSldLayout">
        <pc:chgData name="Tariq Abubaker" userId="432f6d09324bb7bc" providerId="LiveId" clId="{A7F82EE7-16FB-4027-8BE1-2D0B6D0DC94A}" dt="2019-09-14T15:21:05.070" v="484"/>
        <pc:sldMasterMkLst>
          <pc:docMk/>
          <pc:sldMasterMk cId="2502786320" sldId="2147483707"/>
        </pc:sldMasterMkLst>
        <pc:spChg chg="mod">
          <ac:chgData name="Tariq Abubaker" userId="432f6d09324bb7bc" providerId="LiveId" clId="{A7F82EE7-16FB-4027-8BE1-2D0B6D0DC94A}" dt="2019-09-14T15:20:31.224" v="482" actId="1035"/>
          <ac:spMkLst>
            <pc:docMk/>
            <pc:sldMasterMk cId="2502786320" sldId="2147483707"/>
            <ac:spMk id="2" creationId="{090F41A2-6535-4CA6-81E4-026A5B56D9D7}"/>
          </ac:spMkLst>
        </pc:spChg>
        <pc:spChg chg="mod">
          <ac:chgData name="Tariq Abubaker" userId="432f6d09324bb7bc" providerId="LiveId" clId="{A7F82EE7-16FB-4027-8BE1-2D0B6D0DC94A}" dt="2019-09-14T15:21:05.070" v="484"/>
          <ac:spMkLst>
            <pc:docMk/>
            <pc:sldMasterMk cId="2502786320" sldId="2147483707"/>
            <ac:spMk id="6" creationId="{5ECA3099-A94F-4C3E-BC29-780EDD38F722}"/>
          </ac:spMkLst>
        </pc:spChg>
        <pc:spChg chg="mod">
          <ac:chgData name="Tariq Abubaker" userId="432f6d09324bb7bc" providerId="LiveId" clId="{A7F82EE7-16FB-4027-8BE1-2D0B6D0DC94A}" dt="2019-09-14T15:21:01.183" v="483" actId="207"/>
          <ac:spMkLst>
            <pc:docMk/>
            <pc:sldMasterMk cId="2502786320" sldId="2147483707"/>
            <ac:spMk id="25" creationId="{83D29F65-481C-4C80-BB65-121E5AED26B5}"/>
          </ac:spMkLst>
        </pc:spChg>
        <pc:sldLayoutChg chg="modSp">
          <pc:chgData name="Tariq Abubaker" userId="432f6d09324bb7bc" providerId="LiveId" clId="{A7F82EE7-16FB-4027-8BE1-2D0B6D0DC94A}" dt="2019-09-14T14:47:49.438" v="14" actId="207"/>
          <pc:sldLayoutMkLst>
            <pc:docMk/>
            <pc:sldMasterMk cId="2502786320" sldId="2147483707"/>
            <pc:sldLayoutMk cId="4100291505" sldId="2147483715"/>
          </pc:sldLayoutMkLst>
          <pc:spChg chg="mod">
            <ac:chgData name="Tariq Abubaker" userId="432f6d09324bb7bc" providerId="LiveId" clId="{A7F82EE7-16FB-4027-8BE1-2D0B6D0DC94A}" dt="2019-09-14T14:47:49.438" v="14" actId="207"/>
            <ac:spMkLst>
              <pc:docMk/>
              <pc:sldMasterMk cId="2502786320" sldId="2147483707"/>
              <pc:sldLayoutMk cId="4100291505" sldId="2147483715"/>
              <ac:spMk id="11" creationId="{B2C53265-8805-42B3-82B4-151EFBC42731}"/>
            </ac:spMkLst>
          </pc:spChg>
        </pc:sldLayoutChg>
        <pc:sldLayoutChg chg="modSp">
          <pc:chgData name="Tariq Abubaker" userId="432f6d09324bb7bc" providerId="LiveId" clId="{A7F82EE7-16FB-4027-8BE1-2D0B6D0DC94A}" dt="2019-09-14T14:46:34.893" v="1" actId="207"/>
          <pc:sldLayoutMkLst>
            <pc:docMk/>
            <pc:sldMasterMk cId="2502786320" sldId="2147483707"/>
            <pc:sldLayoutMk cId="3309614944" sldId="2147483720"/>
          </pc:sldLayoutMkLst>
          <pc:spChg chg="mod">
            <ac:chgData name="Tariq Abubaker" userId="432f6d09324bb7bc" providerId="LiveId" clId="{A7F82EE7-16FB-4027-8BE1-2D0B6D0DC94A}" dt="2019-09-14T14:46:34.893" v="1" actId="207"/>
            <ac:spMkLst>
              <pc:docMk/>
              <pc:sldMasterMk cId="2502786320" sldId="2147483707"/>
              <pc:sldLayoutMk cId="3309614944" sldId="2147483720"/>
              <ac:spMk id="6" creationId="{9DE9AE8C-7574-4D45-B521-6B18054DA7C5}"/>
            </ac:spMkLst>
          </pc:spChg>
        </pc:sldLayoutChg>
        <pc:sldLayoutChg chg="modSp">
          <pc:chgData name="Tariq Abubaker" userId="432f6d09324bb7bc" providerId="LiveId" clId="{A7F82EE7-16FB-4027-8BE1-2D0B6D0DC94A}" dt="2019-09-14T14:46:44.827" v="2" actId="207"/>
          <pc:sldLayoutMkLst>
            <pc:docMk/>
            <pc:sldMasterMk cId="2502786320" sldId="2147483707"/>
            <pc:sldLayoutMk cId="460956711" sldId="2147483721"/>
          </pc:sldLayoutMkLst>
          <pc:spChg chg="mod">
            <ac:chgData name="Tariq Abubaker" userId="432f6d09324bb7bc" providerId="LiveId" clId="{A7F82EE7-16FB-4027-8BE1-2D0B6D0DC94A}" dt="2019-09-14T14:46:44.827" v="2" actId="207"/>
            <ac:spMkLst>
              <pc:docMk/>
              <pc:sldMasterMk cId="2502786320" sldId="2147483707"/>
              <pc:sldLayoutMk cId="460956711" sldId="2147483721"/>
              <ac:spMk id="8" creationId="{8A058973-2DC9-4087-9D57-F1D779F56CC2}"/>
            </ac:spMkLst>
          </pc:spChg>
        </pc:sldLayoutChg>
        <pc:sldLayoutChg chg="modSp">
          <pc:chgData name="Tariq Abubaker" userId="432f6d09324bb7bc" providerId="LiveId" clId="{A7F82EE7-16FB-4027-8BE1-2D0B6D0DC94A}" dt="2019-09-14T15:20:15.447" v="477"/>
          <pc:sldLayoutMkLst>
            <pc:docMk/>
            <pc:sldMasterMk cId="2502786320" sldId="2147483707"/>
            <pc:sldLayoutMk cId="4198914059" sldId="2147483722"/>
          </pc:sldLayoutMkLst>
          <pc:spChg chg="mod">
            <ac:chgData name="Tariq Abubaker" userId="432f6d09324bb7bc" providerId="LiveId" clId="{A7F82EE7-16FB-4027-8BE1-2D0B6D0DC94A}" dt="2019-09-14T15:20:15.447" v="477"/>
            <ac:spMkLst>
              <pc:docMk/>
              <pc:sldMasterMk cId="2502786320" sldId="2147483707"/>
              <pc:sldLayoutMk cId="4198914059" sldId="2147483722"/>
              <ac:spMk id="5" creationId="{C8DE0AAD-6FBD-416B-A91A-21F2B737919E}"/>
            </ac:spMkLst>
          </pc:spChg>
          <pc:spChg chg="mod">
            <ac:chgData name="Tariq Abubaker" userId="432f6d09324bb7bc" providerId="LiveId" clId="{A7F82EE7-16FB-4027-8BE1-2D0B6D0DC94A}" dt="2019-09-14T14:46:19.168" v="0" actId="207"/>
            <ac:spMkLst>
              <pc:docMk/>
              <pc:sldMasterMk cId="2502786320" sldId="2147483707"/>
              <pc:sldLayoutMk cId="4198914059" sldId="2147483722"/>
              <ac:spMk id="9" creationId="{6ABA22C7-C35B-4EC0-B7CE-54F9EEFCB71D}"/>
            </ac:spMkLst>
          </pc:spChg>
        </pc:sldLayoutChg>
        <pc:sldLayoutChg chg="modSp">
          <pc:chgData name="Tariq Abubaker" userId="432f6d09324bb7bc" providerId="LiveId" clId="{A7F82EE7-16FB-4027-8BE1-2D0B6D0DC94A}" dt="2019-09-14T14:46:59.454" v="3" actId="207"/>
          <pc:sldLayoutMkLst>
            <pc:docMk/>
            <pc:sldMasterMk cId="2502786320" sldId="2147483707"/>
            <pc:sldLayoutMk cId="2240012133" sldId="2147483723"/>
          </pc:sldLayoutMkLst>
          <pc:spChg chg="mod">
            <ac:chgData name="Tariq Abubaker" userId="432f6d09324bb7bc" providerId="LiveId" clId="{A7F82EE7-16FB-4027-8BE1-2D0B6D0DC94A}" dt="2019-09-14T14:46:59.454" v="3" actId="207"/>
            <ac:spMkLst>
              <pc:docMk/>
              <pc:sldMasterMk cId="2502786320" sldId="2147483707"/>
              <pc:sldLayoutMk cId="2240012133" sldId="2147483723"/>
              <ac:spMk id="11" creationId="{F4AA9899-9E92-41B5-AFEF-5F6EAB9782D5}"/>
            </ac:spMkLst>
          </pc:spChg>
        </pc:sldLayoutChg>
        <pc:sldLayoutChg chg="modSp">
          <pc:chgData name="Tariq Abubaker" userId="432f6d09324bb7bc" providerId="LiveId" clId="{A7F82EE7-16FB-4027-8BE1-2D0B6D0DC94A}" dt="2019-09-14T14:47:05.002" v="4" actId="207"/>
          <pc:sldLayoutMkLst>
            <pc:docMk/>
            <pc:sldMasterMk cId="2502786320" sldId="2147483707"/>
            <pc:sldLayoutMk cId="752424578" sldId="2147483724"/>
          </pc:sldLayoutMkLst>
          <pc:spChg chg="mod">
            <ac:chgData name="Tariq Abubaker" userId="432f6d09324bb7bc" providerId="LiveId" clId="{A7F82EE7-16FB-4027-8BE1-2D0B6D0DC94A}" dt="2019-09-14T14:47:05.002" v="4" actId="207"/>
            <ac:spMkLst>
              <pc:docMk/>
              <pc:sldMasterMk cId="2502786320" sldId="2147483707"/>
              <pc:sldLayoutMk cId="752424578" sldId="2147483724"/>
              <ac:spMk id="11" creationId="{F4AA9899-9E92-41B5-AFEF-5F6EAB9782D5}"/>
            </ac:spMkLst>
          </pc:spChg>
        </pc:sldLayoutChg>
        <pc:sldLayoutChg chg="modSp">
          <pc:chgData name="Tariq Abubaker" userId="432f6d09324bb7bc" providerId="LiveId" clId="{A7F82EE7-16FB-4027-8BE1-2D0B6D0DC94A}" dt="2019-09-14T14:47:14.221" v="6" actId="207"/>
          <pc:sldLayoutMkLst>
            <pc:docMk/>
            <pc:sldMasterMk cId="2502786320" sldId="2147483707"/>
            <pc:sldLayoutMk cId="4148139402" sldId="2147483725"/>
          </pc:sldLayoutMkLst>
          <pc:spChg chg="mod">
            <ac:chgData name="Tariq Abubaker" userId="432f6d09324bb7bc" providerId="LiveId" clId="{A7F82EE7-16FB-4027-8BE1-2D0B6D0DC94A}" dt="2019-09-14T14:47:14.221" v="6" actId="207"/>
            <ac:spMkLst>
              <pc:docMk/>
              <pc:sldMasterMk cId="2502786320" sldId="2147483707"/>
              <pc:sldLayoutMk cId="4148139402" sldId="2147483725"/>
              <ac:spMk id="11" creationId="{F4AA9899-9E92-41B5-AFEF-5F6EAB9782D5}"/>
            </ac:spMkLst>
          </pc:spChg>
        </pc:sldLayoutChg>
        <pc:sldLayoutChg chg="modSp">
          <pc:chgData name="Tariq Abubaker" userId="432f6d09324bb7bc" providerId="LiveId" clId="{A7F82EE7-16FB-4027-8BE1-2D0B6D0DC94A}" dt="2019-09-14T14:47:10.109" v="5" actId="207"/>
          <pc:sldLayoutMkLst>
            <pc:docMk/>
            <pc:sldMasterMk cId="2502786320" sldId="2147483707"/>
            <pc:sldLayoutMk cId="3988267709" sldId="2147483726"/>
          </pc:sldLayoutMkLst>
          <pc:spChg chg="mod">
            <ac:chgData name="Tariq Abubaker" userId="432f6d09324bb7bc" providerId="LiveId" clId="{A7F82EE7-16FB-4027-8BE1-2D0B6D0DC94A}" dt="2019-09-14T14:47:10.109" v="5" actId="207"/>
            <ac:spMkLst>
              <pc:docMk/>
              <pc:sldMasterMk cId="2502786320" sldId="2147483707"/>
              <pc:sldLayoutMk cId="3988267709" sldId="2147483726"/>
              <ac:spMk id="11" creationId="{F4AA9899-9E92-41B5-AFEF-5F6EAB9782D5}"/>
            </ac:spMkLst>
          </pc:spChg>
        </pc:sldLayoutChg>
        <pc:sldLayoutChg chg="modSp">
          <pc:chgData name="Tariq Abubaker" userId="432f6d09324bb7bc" providerId="LiveId" clId="{A7F82EE7-16FB-4027-8BE1-2D0B6D0DC94A}" dt="2019-09-14T14:47:23.608" v="8" actId="207"/>
          <pc:sldLayoutMkLst>
            <pc:docMk/>
            <pc:sldMasterMk cId="2502786320" sldId="2147483707"/>
            <pc:sldLayoutMk cId="439303496" sldId="2147483727"/>
          </pc:sldLayoutMkLst>
          <pc:spChg chg="mod">
            <ac:chgData name="Tariq Abubaker" userId="432f6d09324bb7bc" providerId="LiveId" clId="{A7F82EE7-16FB-4027-8BE1-2D0B6D0DC94A}" dt="2019-09-14T14:47:23.608" v="8" actId="207"/>
            <ac:spMkLst>
              <pc:docMk/>
              <pc:sldMasterMk cId="2502786320" sldId="2147483707"/>
              <pc:sldLayoutMk cId="439303496" sldId="2147483727"/>
              <ac:spMk id="5" creationId="{673FA99E-5E31-474E-8818-615B453CD89C}"/>
            </ac:spMkLst>
          </pc:spChg>
        </pc:sldLayoutChg>
        <pc:sldLayoutChg chg="modSp">
          <pc:chgData name="Tariq Abubaker" userId="432f6d09324bb7bc" providerId="LiveId" clId="{A7F82EE7-16FB-4027-8BE1-2D0B6D0DC94A}" dt="2019-09-14T14:47:19.200" v="7" actId="207"/>
          <pc:sldLayoutMkLst>
            <pc:docMk/>
            <pc:sldMasterMk cId="2502786320" sldId="2147483707"/>
            <pc:sldLayoutMk cId="1932141869" sldId="2147483728"/>
          </pc:sldLayoutMkLst>
          <pc:spChg chg="mod">
            <ac:chgData name="Tariq Abubaker" userId="432f6d09324bb7bc" providerId="LiveId" clId="{A7F82EE7-16FB-4027-8BE1-2D0B6D0DC94A}" dt="2019-09-14T14:47:19.200" v="7" actId="207"/>
            <ac:spMkLst>
              <pc:docMk/>
              <pc:sldMasterMk cId="2502786320" sldId="2147483707"/>
              <pc:sldLayoutMk cId="1932141869" sldId="2147483728"/>
              <ac:spMk id="5" creationId="{673FA99E-5E31-474E-8818-615B453CD89C}"/>
            </ac:spMkLst>
          </pc:spChg>
        </pc:sldLayoutChg>
        <pc:sldLayoutChg chg="modSp">
          <pc:chgData name="Tariq Abubaker" userId="432f6d09324bb7bc" providerId="LiveId" clId="{A7F82EE7-16FB-4027-8BE1-2D0B6D0DC94A}" dt="2019-09-14T14:47:35.039" v="13" actId="207"/>
          <pc:sldLayoutMkLst>
            <pc:docMk/>
            <pc:sldMasterMk cId="2502786320" sldId="2147483707"/>
            <pc:sldLayoutMk cId="337530970" sldId="2147483729"/>
          </pc:sldLayoutMkLst>
          <pc:spChg chg="mod">
            <ac:chgData name="Tariq Abubaker" userId="432f6d09324bb7bc" providerId="LiveId" clId="{A7F82EE7-16FB-4027-8BE1-2D0B6D0DC94A}" dt="2019-09-14T14:47:35.039" v="13" actId="207"/>
            <ac:spMkLst>
              <pc:docMk/>
              <pc:sldMasterMk cId="2502786320" sldId="2147483707"/>
              <pc:sldLayoutMk cId="337530970" sldId="2147483729"/>
              <ac:spMk id="5" creationId="{673FA99E-5E31-474E-8818-615B453CD89C}"/>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EB045B-2829-4EC7-A367-8D66F5813A8F}" type="datetimeFigureOut">
              <a:rPr lang="en-US" smtClean="0"/>
              <a:t>10/10/2019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4154B3-E2DC-487D-B19C-941BA1A3EE28}" type="slidenum">
              <a:rPr lang="en-US" smtClean="0"/>
              <a:t>‹#›</a:t>
            </a:fld>
            <a:endParaRPr lang="en-US"/>
          </a:p>
        </p:txBody>
      </p:sp>
    </p:spTree>
    <p:extLst>
      <p:ext uri="{BB962C8B-B14F-4D97-AF65-F5344CB8AC3E}">
        <p14:creationId xmlns:p14="http://schemas.microsoft.com/office/powerpoint/2010/main" val="3800423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62841552"/>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44302436"/>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4"/>
            <a:ext cx="10363200" cy="1500186"/>
          </a:xfrm>
        </p:spPr>
        <p:txBody>
          <a:bodyPr numCol="1" anchor="b"/>
          <a:lstStyle>
            <a:lvl1pPr marL="0" indent="0">
              <a:buNone/>
              <a:defRPr sz="2800" i="0">
                <a:solidFill>
                  <a:schemeClr val="tx1"/>
                </a:solidFill>
              </a:defRPr>
            </a:lvl1pPr>
            <a:lvl2pPr marL="609498" indent="0">
              <a:buNone/>
              <a:defRPr sz="2400">
                <a:solidFill>
                  <a:schemeClr val="tx1">
                    <a:tint val="75000"/>
                  </a:schemeClr>
                </a:solidFill>
              </a:defRPr>
            </a:lvl2pPr>
            <a:lvl3pPr marL="1218996" indent="0">
              <a:buNone/>
              <a:defRPr sz="2133">
                <a:solidFill>
                  <a:schemeClr val="tx1">
                    <a:tint val="75000"/>
                  </a:schemeClr>
                </a:solidFill>
              </a:defRPr>
            </a:lvl3pPr>
            <a:lvl4pPr marL="1828494" indent="0">
              <a:buNone/>
              <a:defRPr sz="1866">
                <a:solidFill>
                  <a:schemeClr val="tx1">
                    <a:tint val="75000"/>
                  </a:schemeClr>
                </a:solidFill>
              </a:defRPr>
            </a:lvl4pPr>
            <a:lvl5pPr marL="2437991" indent="0">
              <a:buNone/>
              <a:defRPr sz="1866">
                <a:solidFill>
                  <a:schemeClr val="tx1">
                    <a:tint val="75000"/>
                  </a:schemeClr>
                </a:solidFill>
              </a:defRPr>
            </a:lvl5pPr>
            <a:lvl6pPr marL="3047489" indent="0">
              <a:buNone/>
              <a:defRPr sz="1866">
                <a:solidFill>
                  <a:schemeClr val="tx1">
                    <a:tint val="75000"/>
                  </a:schemeClr>
                </a:solidFill>
              </a:defRPr>
            </a:lvl6pPr>
            <a:lvl7pPr marL="3656988" indent="0">
              <a:buNone/>
              <a:defRPr sz="1866">
                <a:solidFill>
                  <a:schemeClr val="tx1">
                    <a:tint val="75000"/>
                  </a:schemeClr>
                </a:solidFill>
              </a:defRPr>
            </a:lvl7pPr>
            <a:lvl8pPr marL="4266485" indent="0">
              <a:buNone/>
              <a:defRPr sz="1866">
                <a:solidFill>
                  <a:schemeClr val="tx1">
                    <a:tint val="75000"/>
                  </a:schemeClr>
                </a:solidFill>
              </a:defRPr>
            </a:lvl8pPr>
            <a:lvl9pPr marL="4875983" indent="0">
              <a:buNone/>
              <a:defRPr sz="1866">
                <a:solidFill>
                  <a:schemeClr val="tx1">
                    <a:tint val="75000"/>
                  </a:schemeClr>
                </a:solidFill>
              </a:defRPr>
            </a:lvl9pPr>
          </a:lstStyle>
          <a:p>
            <a:pPr lvl="0"/>
            <a:r>
              <a:rPr lang="en-US" smtClean="0"/>
              <a:t>Click to edit Master text styles</a:t>
            </a:r>
          </a:p>
        </p:txBody>
      </p:sp>
      <p:sp>
        <p:nvSpPr>
          <p:cNvPr id="4" name="Title 3"/>
          <p:cNvSpPr>
            <a:spLocks noGrp="1"/>
          </p:cNvSpPr>
          <p:nvPr>
            <p:ph type="title"/>
          </p:nvPr>
        </p:nvSpPr>
        <p:spPr>
          <a:xfrm>
            <a:off x="914400" y="4495801"/>
            <a:ext cx="10363200" cy="762000"/>
          </a:xfrm>
        </p:spPr>
        <p:txBody>
          <a:bodyPr numCol="1"/>
          <a:lstStyle>
            <a:lvl1pPr algn="l">
              <a:defRPr>
                <a:solidFill>
                  <a:schemeClr val="tx1"/>
                </a:solidFill>
              </a:defRPr>
            </a:lvl1pPr>
          </a:lstStyle>
          <a:p>
            <a:r>
              <a:rPr lang="en-US" smtClean="0"/>
              <a:t>Click to edit Master title style</a:t>
            </a:r>
            <a:endParaRPr lang="en-US" dirty="0"/>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91260795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6"/>
            <a:ext cx="10972800" cy="762000"/>
          </a:xfrm>
        </p:spPr>
        <p:txBody>
          <a:bodyPr numCol="1"/>
          <a:lstStyle>
            <a:lvl1pPr algn="ctr">
              <a:defRPr>
                <a:solidFill>
                  <a:schemeClr val="tx1"/>
                </a:solidFill>
              </a:defRPr>
            </a:lvl1pPr>
          </a:lstStyle>
          <a:p>
            <a:r>
              <a:rPr lang="en-US" dirty="0"/>
              <a:t>Demo</a:t>
            </a:r>
          </a:p>
        </p:txBody>
      </p:sp>
      <p:sp>
        <p:nvSpPr>
          <p:cNvPr id="11"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4248747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9022718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481857"/>
      </p:ext>
    </p:extLst>
  </p:cSld>
  <p:clrMapOvr>
    <a:masterClrMapping/>
  </p:clrMapOv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83" indent="0">
              <a:buNone/>
              <a:defRPr/>
            </a:lvl3pPr>
            <a:lvl4pPr marL="448164" indent="0">
              <a:buNone/>
              <a:defRPr/>
            </a:lvl4pPr>
            <a:lvl5pPr marL="67224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1718683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269933"/>
          </a:xfrm>
        </p:spPr>
        <p:txBody>
          <a:bodyPr>
            <a:spAutoFit/>
          </a:bodyPr>
          <a:lstStyle>
            <a:lvl1pPr>
              <a:buClr>
                <a:schemeClr val="tx2"/>
              </a:buClr>
              <a:defRPr sz="3920">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5776532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0682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119000075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502660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781035050"/>
      </p:ext>
    </p:extLst>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2354547647"/>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812326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25751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37084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097229503"/>
      </p:ext>
    </p:extLst>
  </p:cSld>
  <p:clrMapOvr>
    <a:masterClrMapping/>
  </p:clrMapOvr>
  <p:transition spd="slow">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2891663789"/>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3252998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78314249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461886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8414469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spTree>
    <p:extLst>
      <p:ext uri="{BB962C8B-B14F-4D97-AF65-F5344CB8AC3E}">
        <p14:creationId xmlns:p14="http://schemas.microsoft.com/office/powerpoint/2010/main" val="34413285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smtClean="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989539378"/>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064925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0848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79635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9078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20098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741984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248645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8798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61587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9113850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3294831196"/>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7644"/>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defRPr/>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130671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defRPr/>
            </a:pPr>
            <a:r>
              <a:rPr lang="en-US" sz="686" dirty="0">
                <a:gradFill>
                  <a:gsLst>
                    <a:gs pos="0">
                      <a:srgbClr val="FFFFFF"/>
                    </a:gs>
                    <a:gs pos="100000">
                      <a:srgbClr val="FFFFFF"/>
                    </a:gs>
                  </a:gsLst>
                  <a:lin ang="5400000" scaled="0"/>
                </a:gradFill>
                <a:cs typeface="Segoe UI" pitchFamily="34" charset="0"/>
              </a:rPr>
              <a:t>© 2014 Microsoft Corporation. All rights reserved. </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72155631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4" spc="-98" baseline="0">
                <a:solidFill>
                  <a:schemeClr val="tx1"/>
                </a:solidFill>
              </a:defRPr>
            </a:lvl1pPr>
          </a:lstStyle>
          <a:p>
            <a:r>
              <a:rPr lang="en-US" dirty="0"/>
              <a:t>Lorem ipsum</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528" y="5897564"/>
            <a:ext cx="1819605" cy="669333"/>
          </a:xfrm>
          <a:prstGeom prst="rect">
            <a:avLst/>
          </a:prstGeom>
        </p:spPr>
      </p:pic>
    </p:spTree>
    <p:extLst>
      <p:ext uri="{BB962C8B-B14F-4D97-AF65-F5344CB8AC3E}">
        <p14:creationId xmlns:p14="http://schemas.microsoft.com/office/powerpoint/2010/main" val="2218615989"/>
      </p:ext>
    </p:extLst>
  </p:cSld>
  <p:clrMapOvr>
    <a:masterClrMapping/>
  </p:clrMapOvr>
  <mc:AlternateContent xmlns:mc="http://schemas.openxmlformats.org/markup-compatibility/2006" xmlns:p14="http://schemas.microsoft.com/office/powerpoint/2010/main">
    <mc:Choice Requires="p14">
      <p:transition spd="slow" p14:dur="3400" advClick="0" advTm="15000">
        <p14:reveal/>
      </p:transition>
    </mc:Choice>
    <mc:Fallback xmlns="">
      <p:transition spd="slow" advClick="0" advTm="15000">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2778238"/>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017551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78624099"/>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bg2"/>
              </a:buClr>
              <a:defRPr sz="3921"/>
            </a:lvl1pPr>
            <a:lvl2pPr>
              <a:buClr>
                <a:schemeClr val="bg2"/>
              </a:buClr>
              <a:defRPr/>
            </a:lvl2pPr>
            <a:lvl3pPr>
              <a:buClr>
                <a:schemeClr val="bg2"/>
              </a:buClr>
              <a:defRPr/>
            </a:lvl3pPr>
            <a:lvl4pPr>
              <a:buClr>
                <a:schemeClr val="bg2"/>
              </a:buClr>
              <a:defRPr/>
            </a:lvl4pPr>
            <a:lvl5pPr>
              <a:buClr>
                <a:schemeClr val="bg2"/>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6756767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389930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7867325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0861237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07651769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bg2"/>
              </a:buClr>
              <a:buFont typeface="Wingdings" panose="05000000000000000000" pitchFamily="2" charset="2"/>
              <a:buChar char="§"/>
              <a:defRPr sz="3137"/>
            </a:lvl1pPr>
            <a:lvl2pPr marL="520660" indent="-228582">
              <a:buClr>
                <a:schemeClr val="bg2"/>
              </a:buClr>
              <a:buFont typeface="Wingdings" panose="05000000000000000000" pitchFamily="2" charset="2"/>
              <a:buChar char="§"/>
              <a:defRPr sz="2353"/>
            </a:lvl2pPr>
            <a:lvl3pPr marL="685748" indent="-165088">
              <a:buClr>
                <a:schemeClr val="bg2"/>
              </a:buClr>
              <a:buFont typeface="Wingdings" panose="05000000000000000000" pitchFamily="2" charset="2"/>
              <a:buChar char="§"/>
              <a:tabLst/>
              <a:defRPr sz="1961"/>
            </a:lvl3pPr>
            <a:lvl4pPr marL="863534" indent="-177786">
              <a:buClr>
                <a:schemeClr val="bg2"/>
              </a:buClr>
              <a:buFont typeface="Wingdings" panose="05000000000000000000" pitchFamily="2" charset="2"/>
              <a:buChar char="§"/>
              <a:defRPr/>
            </a:lvl4pPr>
            <a:lvl5pPr marL="1028622" indent="-165088">
              <a:buClr>
                <a:schemeClr val="bg2"/>
              </a:buClr>
              <a:buFont typeface="Wingdings" panose="05000000000000000000" pitchFamily="2" charset="2"/>
              <a:buChar char="§"/>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022646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360816522"/>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9540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13082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 name="TextBox 6"/>
          <p:cNvSpPr txBox="1"/>
          <p:nvPr/>
        </p:nvSpPr>
        <p:spPr>
          <a:xfrm>
            <a:off x="1192443" y="1438410"/>
            <a:ext cx="4767293" cy="173175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5400" b="0" i="0" u="none" strike="noStrike" kern="1200" cap="none" spc="0" normalizeH="0" baseline="0" noProof="0" dirty="0">
                <a:ln>
                  <a:noFill/>
                </a:ln>
                <a:solidFill>
                  <a:srgbClr val="00B0F0"/>
                </a:solidFill>
                <a:effectLst/>
                <a:uLnTx/>
                <a:uFillTx/>
                <a:latin typeface="Segoe UI Light"/>
                <a:ea typeface="+mn-ea"/>
                <a:cs typeface="+mn-cs"/>
              </a:rPr>
              <a:t>   </a:t>
            </a:r>
            <a:r>
              <a:rPr kumimoji="0" lang="en-US" sz="6000" b="0" i="0" u="none" strike="noStrike" kern="1200" cap="none" spc="0" normalizeH="0" baseline="0" noProof="0" dirty="0">
                <a:ln>
                  <a:noFill/>
                </a:ln>
                <a:solidFill>
                  <a:srgbClr val="0070C0"/>
                </a:solidFill>
                <a:effectLst/>
                <a:uLnTx/>
                <a:uFillTx/>
                <a:latin typeface="Segoe UI Light"/>
                <a:ea typeface="+mn-ea"/>
                <a:cs typeface="+mn-cs"/>
              </a:rPr>
              <a:t>Engineer</a:t>
            </a:r>
          </a:p>
          <a:p>
            <a:pPr marL="0" marR="0" lvl="0" indent="0" algn="l" defTabSz="914400" rtl="0" eaLnBrk="1" fontAlgn="auto" latinLnBrk="0" hangingPunct="1">
              <a:lnSpc>
                <a:spcPts val="56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70C0"/>
                </a:solidFill>
                <a:effectLst/>
                <a:uLnTx/>
                <a:uFillTx/>
                <a:latin typeface="Segoe UI Light"/>
                <a:ea typeface="+mn-ea"/>
                <a:cs typeface="+mn-cs"/>
              </a:rPr>
              <a:t>to Engineer</a:t>
            </a:r>
          </a:p>
        </p:txBody>
      </p:sp>
      <p:sp>
        <p:nvSpPr>
          <p:cNvPr id="8" name="TextBox 7"/>
          <p:cNvSpPr txBox="1"/>
          <p:nvPr/>
        </p:nvSpPr>
        <p:spPr>
          <a:xfrm>
            <a:off x="0" y="2868782"/>
            <a:ext cx="8015040" cy="8084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ts val="4000"/>
              </a:lnSpc>
              <a:spcBef>
                <a:spcPts val="0"/>
              </a:spcBef>
              <a:spcAft>
                <a:spcPts val="0"/>
              </a:spcAft>
              <a:buClrTx/>
              <a:buSzTx/>
              <a:buFontTx/>
              <a:buNone/>
              <a:tabLst/>
              <a:defRPr/>
            </a:pPr>
            <a:r>
              <a:rPr kumimoji="0" lang="en-US" sz="1600" b="0" i="0" u="none" strike="noStrike" kern="1200" cap="none" spc="300" normalizeH="0" baseline="0" noProof="0" dirty="0">
                <a:ln>
                  <a:noFill/>
                </a:ln>
                <a:solidFill>
                  <a:srgbClr val="0070C0"/>
                </a:solidFill>
                <a:effectLst/>
                <a:uLnTx/>
                <a:uFillTx/>
                <a:latin typeface="Segoe UI"/>
                <a:ea typeface="+mn-ea"/>
                <a:cs typeface="+mn-cs"/>
              </a:rPr>
              <a:t>Training &amp; Practice Building for Solution Architects</a:t>
            </a:r>
          </a:p>
        </p:txBody>
      </p:sp>
      <p:sp>
        <p:nvSpPr>
          <p:cNvPr id="9" name="Text Placeholder 2"/>
          <p:cNvSpPr>
            <a:spLocks noGrp="1"/>
          </p:cNvSpPr>
          <p:nvPr>
            <p:ph type="body" sz="quarter" idx="10" hasCustomPrompt="1"/>
          </p:nvPr>
        </p:nvSpPr>
        <p:spPr>
          <a:xfrm>
            <a:off x="292519" y="3680409"/>
            <a:ext cx="11459115" cy="1015663"/>
          </a:xfrm>
        </p:spPr>
        <p:txBody>
          <a:bodyPr/>
          <a:lstStyle>
            <a:lvl1pPr marL="0" indent="0">
              <a:buNone/>
              <a:defRPr sz="6000" baseline="0">
                <a:solidFill>
                  <a:srgbClr val="1574B8"/>
                </a:solidFill>
                <a:latin typeface="Segoe UI Light" panose="020B0502040204020203" pitchFamily="34" charset="0"/>
                <a:cs typeface="Segoe UI Light" panose="020B0502040204020203" pitchFamily="34" charset="0"/>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session title</a:t>
            </a:r>
          </a:p>
        </p:txBody>
      </p:sp>
      <p:sp>
        <p:nvSpPr>
          <p:cNvPr id="10" name="Text Placeholder 2"/>
          <p:cNvSpPr>
            <a:spLocks noGrp="1"/>
          </p:cNvSpPr>
          <p:nvPr>
            <p:ph type="body" sz="quarter" idx="11" hasCustomPrompt="1"/>
          </p:nvPr>
        </p:nvSpPr>
        <p:spPr>
          <a:xfrm>
            <a:off x="292519" y="5192562"/>
            <a:ext cx="11459115" cy="572464"/>
          </a:xfrm>
        </p:spPr>
        <p:txBody>
          <a:bodyPr/>
          <a:lstStyle>
            <a:lvl1pPr marL="0" indent="0">
              <a:buNone/>
              <a:defRPr sz="2800" i="1">
                <a:solidFill>
                  <a:schemeClr val="bg2"/>
                </a:solidFill>
                <a:latin typeface="+mn-lt"/>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speaker name</a:t>
            </a:r>
          </a:p>
        </p:txBody>
      </p:sp>
      <p:sp>
        <p:nvSpPr>
          <p:cNvPr id="11" name="Text Placeholder 2"/>
          <p:cNvSpPr>
            <a:spLocks noGrp="1"/>
          </p:cNvSpPr>
          <p:nvPr>
            <p:ph type="body" sz="quarter" idx="12" hasCustomPrompt="1"/>
          </p:nvPr>
        </p:nvSpPr>
        <p:spPr>
          <a:xfrm>
            <a:off x="292519" y="5768663"/>
            <a:ext cx="11459113" cy="461665"/>
          </a:xfrm>
        </p:spPr>
        <p:txBody>
          <a:bodyPr/>
          <a:lstStyle>
            <a:lvl1pPr marL="0" indent="0">
              <a:buNone/>
              <a:defRPr sz="2000" i="0" baseline="0">
                <a:solidFill>
                  <a:schemeClr val="bg2"/>
                </a:solidFill>
              </a:defRPr>
            </a:lvl1pPr>
            <a:lvl2pPr marL="336145" indent="0" algn="l">
              <a:buFontTx/>
              <a:buNone/>
              <a:defRPr sz="3600">
                <a:solidFill>
                  <a:schemeClr val="bg2"/>
                </a:solidFill>
              </a:defRPr>
            </a:lvl2pPr>
            <a:lvl3pPr>
              <a:defRPr sz="3600"/>
            </a:lvl3pPr>
            <a:lvl4pPr>
              <a:defRPr sz="3600"/>
            </a:lvl4pPr>
            <a:lvl5pPr>
              <a:defRPr sz="3600"/>
            </a:lvl5pPr>
          </a:lstStyle>
          <a:p>
            <a:pPr lvl="0"/>
            <a:r>
              <a:rPr lang="en-US" dirty="0"/>
              <a:t>Click to edit contact information (Twitter, Blog, Email, etc.)</a:t>
            </a:r>
          </a:p>
        </p:txBody>
      </p:sp>
    </p:spTree>
    <p:extLst>
      <p:ext uri="{BB962C8B-B14F-4D97-AF65-F5344CB8AC3E}">
        <p14:creationId xmlns:p14="http://schemas.microsoft.com/office/powerpoint/2010/main" val="478039803"/>
      </p:ext>
    </p:extLst>
  </p:cSld>
  <p:clrMapOvr>
    <a:masterClrMapping/>
  </p:clrMapOvr>
  <p:transition>
    <p:fade/>
  </p:transition>
  <p:hf sldNum="0" hdr="0" dt="0"/>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555383699"/>
      </p:ext>
    </p:extLst>
  </p:cSld>
  <p:clrMapOvr>
    <a:masterClrMapping/>
  </p:clrMapOvr>
  <p:transition>
    <p:fade/>
  </p:transition>
  <p:hf sldNum="0" hdr="0" dt="0"/>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0979886"/>
      </p:ext>
    </p:extLst>
  </p:cSld>
  <p:clrMapOvr>
    <a:masterClrMapping/>
  </p:clrMapOvr>
  <p:transition>
    <p:fade/>
  </p:transition>
  <p:hf sldNum="0" hdr="0" dt="0"/>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203429821"/>
      </p:ext>
    </p:extLst>
  </p:cSld>
  <p:clrMapOvr>
    <a:masterClrMapping/>
  </p:clrMapOvr>
  <p:transition>
    <p:fade/>
  </p:transition>
  <p:hf sldNum="0" hdr="0" dt="0"/>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Code - Graphic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9" name="Text Placeholder 8"/>
          <p:cNvSpPr>
            <a:spLocks noGrp="1"/>
          </p:cNvSpPr>
          <p:nvPr>
            <p:ph type="body" sz="quarter" idx="10"/>
          </p:nvPr>
        </p:nvSpPr>
        <p:spPr>
          <a:xfrm>
            <a:off x="269239" y="1411758"/>
            <a:ext cx="11653523" cy="4846429"/>
          </a:xfrm>
          <a:solidFill>
            <a:schemeClr val="tx1"/>
          </a:solidFill>
        </p:spPr>
        <p:txBody>
          <a:bodyPr/>
          <a:lstStyle>
            <a:lvl1pPr marL="0" indent="0">
              <a:buNone/>
              <a:defRPr sz="1961">
                <a:solidFill>
                  <a:schemeClr val="bg1"/>
                </a:solidFill>
                <a:latin typeface="Courier New" panose="02070309020205020404" pitchFamily="49" charset="0"/>
                <a:cs typeface="Courier New" panose="02070309020205020404" pitchFamily="49" charset="0"/>
              </a:defRPr>
            </a:lvl1pPr>
          </a:lstStyle>
          <a:p>
            <a:pPr lvl="0"/>
            <a:r>
              <a:rPr lang="en-US" smtClean="0"/>
              <a:t>Click to edit Master text styles</a:t>
            </a:r>
          </a:p>
        </p:txBody>
      </p:sp>
    </p:spTree>
    <p:extLst>
      <p:ext uri="{BB962C8B-B14F-4D97-AF65-F5344CB8AC3E}">
        <p14:creationId xmlns:p14="http://schemas.microsoft.com/office/powerpoint/2010/main" val="3609271402"/>
      </p:ext>
    </p:extLst>
  </p:cSld>
  <p:clrMapOvr>
    <a:masterClrMapping/>
  </p:clrMapOvr>
  <p:transition>
    <p:fade/>
  </p:transition>
  <p:hf sldNum="0" hdr="0" dt="0"/>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6"/>
          <p:cNvSpPr>
            <a:spLocks noGrp="1"/>
          </p:cNvSpPr>
          <p:nvPr>
            <p:ph sz="quarter" idx="10"/>
          </p:nvPr>
        </p:nvSpPr>
        <p:spPr>
          <a:xfrm>
            <a:off x="268288" y="1398397"/>
            <a:ext cx="11542503" cy="4451560"/>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7516692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88442611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Title and Content - 2 Column">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8"/>
            <a:ext cx="11653832" cy="899665"/>
          </a:xfrm>
        </p:spPr>
        <p:txBody>
          <a:bodyPr/>
          <a:lstStyle/>
          <a:p>
            <a:r>
              <a:rPr lang="en-US" smtClean="0"/>
              <a:t>Click to edit Master title style</a:t>
            </a:r>
            <a:endParaRPr lang="en-US" dirty="0"/>
          </a:p>
        </p:txBody>
      </p:sp>
      <p:sp>
        <p:nvSpPr>
          <p:cNvPr id="7" name="Content Placeholder 6"/>
          <p:cNvSpPr>
            <a:spLocks noGrp="1"/>
          </p:cNvSpPr>
          <p:nvPr>
            <p:ph sz="quarter" idx="10"/>
          </p:nvPr>
        </p:nvSpPr>
        <p:spPr>
          <a:xfrm>
            <a:off x="268288" y="1387776"/>
            <a:ext cx="5494536" cy="1889748"/>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810764094"/>
      </p:ext>
    </p:extLst>
  </p:cSld>
  <p:clrMapOvr>
    <a:masterClrMapping/>
  </p:clrMapOvr>
  <p:transition>
    <p:fade/>
  </p:transition>
  <p:hf sldNum="0" hdr="0" dt="0"/>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Title and Compare">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93121" y="2253750"/>
            <a:ext cx="5378549" cy="1889748"/>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6"/>
          <p:cNvSpPr>
            <a:spLocks noGrp="1"/>
          </p:cNvSpPr>
          <p:nvPr>
            <p:ph sz="quarter" idx="11"/>
          </p:nvPr>
        </p:nvSpPr>
        <p:spPr>
          <a:xfrm>
            <a:off x="6457075" y="2253750"/>
            <a:ext cx="5378549" cy="1889748"/>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6"/>
          <p:cNvSpPr>
            <a:spLocks noGrp="1"/>
          </p:cNvSpPr>
          <p:nvPr>
            <p:ph sz="quarter" idx="12" hasCustomPrompt="1"/>
          </p:nvPr>
        </p:nvSpPr>
        <p:spPr>
          <a:xfrm>
            <a:off x="293761" y="1367394"/>
            <a:ext cx="5378549" cy="669927"/>
          </a:xfrm>
        </p:spPr>
        <p:txBody>
          <a:bodyPr/>
          <a:lstStyle>
            <a:lvl1pPr marL="0" indent="0">
              <a:buNone/>
              <a:defRPr sz="3529" b="1" baseline="0"/>
            </a:lvl1pPr>
          </a:lstStyle>
          <a:p>
            <a:pPr lvl="0"/>
            <a:r>
              <a:rPr lang="en-US" dirty="0"/>
              <a:t>Comparison 1</a:t>
            </a:r>
          </a:p>
        </p:txBody>
      </p:sp>
      <p:sp>
        <p:nvSpPr>
          <p:cNvPr id="10" name="Content Placeholder 6"/>
          <p:cNvSpPr>
            <a:spLocks noGrp="1"/>
          </p:cNvSpPr>
          <p:nvPr>
            <p:ph sz="quarter" idx="13" hasCustomPrompt="1"/>
          </p:nvPr>
        </p:nvSpPr>
        <p:spPr>
          <a:xfrm>
            <a:off x="6457715" y="1367394"/>
            <a:ext cx="5378549" cy="669927"/>
          </a:xfrm>
        </p:spPr>
        <p:txBody>
          <a:bodyPr/>
          <a:lstStyle>
            <a:lvl1pPr marL="0" indent="0">
              <a:buNone/>
              <a:defRPr sz="3529" b="1"/>
            </a:lvl1pPr>
          </a:lstStyle>
          <a:p>
            <a:pPr lvl="0"/>
            <a:r>
              <a:rPr lang="en-US" dirty="0"/>
              <a:t>Comparison 1</a:t>
            </a:r>
          </a:p>
        </p:txBody>
      </p:sp>
      <p:sp>
        <p:nvSpPr>
          <p:cNvPr id="11" name="Title 1"/>
          <p:cNvSpPr>
            <a:spLocks noGrp="1"/>
          </p:cNvSpPr>
          <p:nvPr>
            <p:ph type="title"/>
          </p:nvPr>
        </p:nvSpPr>
        <p:spPr>
          <a:xfrm>
            <a:off x="268930" y="291068"/>
            <a:ext cx="11653832" cy="89966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2446116525"/>
      </p:ext>
    </p:extLst>
  </p:cSld>
  <p:clrMapOvr>
    <a:masterClrMapping/>
  </p:clrMapOvr>
  <p:transition>
    <p:fade/>
  </p:transition>
  <p:hf sldNum="0" hdr="0" dt="0"/>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Demo">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75025" y="4533945"/>
            <a:ext cx="11240393" cy="683264"/>
          </a:xfrm>
        </p:spPr>
        <p:txBody>
          <a:bodyPr/>
          <a:lstStyle>
            <a:lvl1pPr marL="0" indent="0" algn="r">
              <a:buNone/>
              <a:defRPr sz="3600" i="0"/>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demo name</a:t>
            </a:r>
          </a:p>
        </p:txBody>
      </p:sp>
      <p:sp>
        <p:nvSpPr>
          <p:cNvPr id="8" name="TextBox 7"/>
          <p:cNvSpPr txBox="1"/>
          <p:nvPr/>
        </p:nvSpPr>
        <p:spPr>
          <a:xfrm>
            <a:off x="7569411" y="2655027"/>
            <a:ext cx="4146007" cy="1888209"/>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15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Light"/>
                <a:ea typeface="+mn-ea"/>
                <a:cs typeface="+mn-cs"/>
              </a:rPr>
              <a:t>Demo</a:t>
            </a:r>
          </a:p>
        </p:txBody>
      </p:sp>
      <p:pic>
        <p:nvPicPr>
          <p:cNvPr id="6" name="Picture 5"/>
          <p:cNvPicPr>
            <a:picLocks noChangeAspect="1"/>
          </p:cNvPicPr>
          <p:nvPr/>
        </p:nvPicPr>
        <p:blipFill>
          <a:blip r:embed="rId2"/>
          <a:stretch>
            <a:fillRect/>
          </a:stretch>
        </p:blipFill>
        <p:spPr>
          <a:xfrm>
            <a:off x="0" y="0"/>
            <a:ext cx="12192000" cy="2858788"/>
          </a:xfrm>
          <a:prstGeom prst="rect">
            <a:avLst/>
          </a:prstGeom>
        </p:spPr>
      </p:pic>
      <p:sp>
        <p:nvSpPr>
          <p:cNvPr id="9" name="TextBox 8"/>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1898366300"/>
      </p:ext>
    </p:extLst>
  </p:cSld>
  <p:clrMapOvr>
    <a:masterClrMapping/>
  </p:clrMapOvr>
  <p:transition>
    <p:fade/>
  </p:transition>
  <p:hf sldNum="0" hdr="0" dt="0"/>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Survey Ask">
    <p:spTree>
      <p:nvGrpSpPr>
        <p:cNvPr id="1" name=""/>
        <p:cNvGrpSpPr/>
        <p:nvPr/>
      </p:nvGrpSpPr>
      <p:grpSpPr>
        <a:xfrm>
          <a:off x="0" y="0"/>
          <a:ext cx="0" cy="0"/>
          <a:chOff x="0" y="0"/>
          <a:chExt cx="0" cy="0"/>
        </a:xfrm>
      </p:grpSpPr>
      <p:sp>
        <p:nvSpPr>
          <p:cNvPr id="3" name="TextBox 2"/>
          <p:cNvSpPr txBox="1"/>
          <p:nvPr/>
        </p:nvSpPr>
        <p:spPr>
          <a:xfrm>
            <a:off x="268927" y="1541206"/>
            <a:ext cx="11541863" cy="2665345"/>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mj-lt"/>
              </a:rPr>
              <a:t>Your</a:t>
            </a:r>
            <a:r>
              <a:rPr lang="en-US" sz="4000" baseline="0" dirty="0">
                <a:gradFill>
                  <a:gsLst>
                    <a:gs pos="2917">
                      <a:schemeClr val="tx1"/>
                    </a:gs>
                    <a:gs pos="30000">
                      <a:schemeClr val="tx1"/>
                    </a:gs>
                  </a:gsLst>
                  <a:lin ang="5400000" scaled="0"/>
                </a:gradFill>
                <a:latin typeface="+mj-lt"/>
              </a:rPr>
              <a:t> </a:t>
            </a:r>
            <a:r>
              <a:rPr lang="en-US" sz="4000" b="0" i="0" baseline="0" dirty="0">
                <a:gradFill>
                  <a:gsLst>
                    <a:gs pos="2917">
                      <a:schemeClr val="tx1"/>
                    </a:gs>
                    <a:gs pos="30000">
                      <a:schemeClr val="tx1"/>
                    </a:gs>
                  </a:gsLst>
                  <a:lin ang="5400000" scaled="0"/>
                </a:gradFill>
                <a:latin typeface="+mj-lt"/>
              </a:rPr>
              <a:t>anonymous</a:t>
            </a:r>
            <a:r>
              <a:rPr lang="en-US" sz="4000" baseline="0" dirty="0">
                <a:gradFill>
                  <a:gsLst>
                    <a:gs pos="2917">
                      <a:schemeClr val="tx1"/>
                    </a:gs>
                    <a:gs pos="30000">
                      <a:schemeClr val="tx1"/>
                    </a:gs>
                  </a:gsLst>
                  <a:lin ang="5400000" scaled="0"/>
                </a:gradFill>
                <a:latin typeface="+mj-lt"/>
              </a:rPr>
              <a:t> feedback is greatly appreciated.</a:t>
            </a:r>
          </a:p>
          <a:p>
            <a:pPr algn="ctr">
              <a:lnSpc>
                <a:spcPct val="90000"/>
              </a:lnSpc>
              <a:spcAft>
                <a:spcPts val="600"/>
              </a:spcAft>
            </a:pPr>
            <a:endParaRPr lang="en-US" sz="4000" baseline="0" dirty="0">
              <a:gradFill>
                <a:gsLst>
                  <a:gs pos="2917">
                    <a:schemeClr val="tx1"/>
                  </a:gs>
                  <a:gs pos="30000">
                    <a:schemeClr val="tx1"/>
                  </a:gs>
                </a:gsLst>
                <a:lin ang="5400000" scaled="0"/>
              </a:gradFill>
              <a:latin typeface="+mj-lt"/>
            </a:endParaRPr>
          </a:p>
          <a:p>
            <a:pPr algn="ctr">
              <a:lnSpc>
                <a:spcPct val="90000"/>
              </a:lnSpc>
              <a:spcAft>
                <a:spcPts val="600"/>
              </a:spcAft>
            </a:pPr>
            <a:r>
              <a:rPr lang="en-US" sz="4000" baseline="0" dirty="0">
                <a:gradFill>
                  <a:gsLst>
                    <a:gs pos="2917">
                      <a:schemeClr val="tx1"/>
                    </a:gs>
                    <a:gs pos="30000">
                      <a:schemeClr val="tx1"/>
                    </a:gs>
                  </a:gsLst>
                  <a:lin ang="5400000" scaled="0"/>
                </a:gradFill>
                <a:latin typeface="+mj-lt"/>
              </a:rPr>
              <a:t>Please rate this session at the end of the day at the URL below.</a:t>
            </a:r>
            <a:endParaRPr lang="en-US" sz="4000" dirty="0">
              <a:gradFill>
                <a:gsLst>
                  <a:gs pos="2917">
                    <a:schemeClr val="tx1"/>
                  </a:gs>
                  <a:gs pos="30000">
                    <a:schemeClr val="tx1"/>
                  </a:gs>
                </a:gsLst>
                <a:lin ang="5400000" scaled="0"/>
              </a:gradFill>
              <a:latin typeface="+mj-lt"/>
            </a:endParaRPr>
          </a:p>
        </p:txBody>
      </p:sp>
      <p:sp>
        <p:nvSpPr>
          <p:cNvPr id="4" name="Text Placeholder 3"/>
          <p:cNvSpPr>
            <a:spLocks noGrp="1"/>
          </p:cNvSpPr>
          <p:nvPr>
            <p:ph type="body" sz="quarter" idx="10" hasCustomPrompt="1"/>
          </p:nvPr>
        </p:nvSpPr>
        <p:spPr>
          <a:xfrm>
            <a:off x="268928" y="4880532"/>
            <a:ext cx="11541862" cy="1098762"/>
          </a:xfrm>
        </p:spPr>
        <p:txBody>
          <a:bodyPr/>
          <a:lstStyle>
            <a:lvl1pPr marL="0" indent="0" algn="ctr">
              <a:buNone/>
              <a:defRPr sz="6600" i="0">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Click to edit survey URL</a:t>
            </a:r>
          </a:p>
        </p:txBody>
      </p:sp>
      <p:sp>
        <p:nvSpPr>
          <p:cNvPr id="5" name="TextBox 4"/>
          <p:cNvSpPr txBox="1"/>
          <p:nvPr/>
        </p:nvSpPr>
        <p:spPr>
          <a:xfrm>
            <a:off x="268926" y="208533"/>
            <a:ext cx="11541863" cy="1209562"/>
          </a:xfrm>
          <a:prstGeom prst="rect">
            <a:avLst/>
          </a:prstGeom>
          <a:noFill/>
        </p:spPr>
        <p:txBody>
          <a:bodyPr wrap="square" lIns="182880" tIns="146304" rIns="182880" bIns="146304" rtlCol="0">
            <a:spAutoFit/>
          </a:bodyPr>
          <a:lstStyle/>
          <a:p>
            <a:pPr algn="ctr">
              <a:lnSpc>
                <a:spcPct val="90000"/>
              </a:lnSpc>
              <a:spcAft>
                <a:spcPts val="600"/>
              </a:spcAft>
            </a:pPr>
            <a:r>
              <a:rPr lang="en-US" sz="6600" dirty="0">
                <a:gradFill>
                  <a:gsLst>
                    <a:gs pos="2917">
                      <a:schemeClr val="tx1"/>
                    </a:gs>
                    <a:gs pos="30000">
                      <a:schemeClr val="tx1"/>
                    </a:gs>
                  </a:gsLst>
                  <a:lin ang="5400000" scaled="0"/>
                </a:gradFill>
                <a:latin typeface="+mj-lt"/>
              </a:rPr>
              <a:t>Thank You!</a:t>
            </a:r>
          </a:p>
        </p:txBody>
      </p:sp>
    </p:spTree>
    <p:extLst>
      <p:ext uri="{BB962C8B-B14F-4D97-AF65-F5344CB8AC3E}">
        <p14:creationId xmlns:p14="http://schemas.microsoft.com/office/powerpoint/2010/main" val="3105635407"/>
      </p:ext>
    </p:extLst>
  </p:cSld>
  <p:clrMapOvr>
    <a:masterClrMapping/>
  </p:clrMapOvr>
  <p:transition>
    <p:fade/>
  </p:transition>
  <p:hf sldNum="0" hdr="0" dt="0"/>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End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invGray">
          <a:xfrm>
            <a:off x="269239" y="3975398"/>
            <a:ext cx="3575287" cy="765878"/>
          </a:xfrm>
          <a:prstGeom prst="rect">
            <a:avLst/>
          </a:prstGeom>
        </p:spPr>
      </p:pic>
      <p:sp>
        <p:nvSpPr>
          <p:cNvPr id="4" name="Text Box 3"/>
          <p:cNvSpPr txBox="1">
            <a:spLocks noChangeArrowheads="1"/>
          </p:cNvSpPr>
          <p:nvPr/>
        </p:nvSpPr>
        <p:spPr bwMode="blackWhite">
          <a:xfrm>
            <a:off x="269239" y="5621781"/>
            <a:ext cx="11617961" cy="706038"/>
          </a:xfrm>
          <a:prstGeom prst="rect">
            <a:avLst/>
          </a:prstGeom>
          <a:noFill/>
          <a:ln w="12700">
            <a:noFill/>
            <a:miter lim="800000"/>
            <a:headEnd type="none" w="sm" len="sm"/>
            <a:tailEnd type="none" w="sm" len="sm"/>
          </a:ln>
          <a:effectLst/>
        </p:spPr>
        <p:txBody>
          <a:bodyPr vert="horz" wrap="square" lIns="89607" tIns="44805" rIns="89607" bIns="44805" numCol="1" anchor="t" anchorCtr="0" compatLnSpc="1">
            <a:prstTxWarp prst="textNoShape">
              <a:avLst/>
            </a:prstTxWarp>
            <a:spAutoFit/>
          </a:bodyPr>
          <a:lstStyle/>
          <a:p>
            <a:pPr defTabSz="895888" eaLnBrk="0" hangingPunct="0"/>
            <a:r>
              <a:rPr lang="en-US" sz="1000" dirty="0">
                <a:gradFill>
                  <a:gsLst>
                    <a:gs pos="11940">
                      <a:srgbClr val="FFFFFF"/>
                    </a:gs>
                    <a:gs pos="24000">
                      <a:srgbClr val="FFFFFF"/>
                    </a:gs>
                  </a:gsLst>
                  <a:lin ang="5400000" scaled="0"/>
                </a:gradFill>
                <a:cs typeface="Arial" charset="0"/>
              </a:rPr>
              <a:t>© 2015 Microsoft Corporation. All rights reserved. Microsoft, Windows, Windows Vista and other product names are or may be registered trademarks and/or trademarks in the U.S. and/or other countries.</a:t>
            </a:r>
          </a:p>
          <a:p>
            <a:pPr defTabSz="895888" eaLnBrk="0" hangingPunct="0"/>
            <a:r>
              <a:rPr lang="en-US" sz="1000" dirty="0">
                <a:gradFill>
                  <a:gsLst>
                    <a:gs pos="11940">
                      <a:srgbClr val="FFFFFF"/>
                    </a:gs>
                    <a:gs pos="24000">
                      <a:srgbClr val="FFFFFF"/>
                    </a:gs>
                  </a:gsLst>
                  <a:lin ang="5400000" scaled="0"/>
                </a:gra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5310176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531890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510260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1922654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smtClean="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912056396"/>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702869284"/>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grpSp>
        <p:nvGrpSpPr>
          <p:cNvPr id="4" name="White Background"/>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5" name="Text Placeholder 4"/>
          <p:cNvSpPr>
            <a:spLocks noGrp="1"/>
          </p:cNvSpPr>
          <p:nvPr>
            <p:ph type="body" sz="quarter" idx="11" hasCustomPrompt="1"/>
          </p:nvPr>
        </p:nvSpPr>
        <p:spPr>
          <a:xfrm>
            <a:off x="274638" y="1403350"/>
            <a:ext cx="9875837" cy="642018"/>
          </a:xfrm>
          <a:prstGeom prst="rect">
            <a:avLst/>
          </a:prstGeom>
        </p:spPr>
        <p:txBody>
          <a:bodyPr/>
          <a:lstStyle>
            <a:lvl1pPr marL="0" marR="0" indent="0" algn="l" defTabSz="914180" rtl="0" eaLnBrk="1" fontAlgn="auto" latinLnBrk="0" hangingPunct="1">
              <a:lnSpc>
                <a:spcPct val="90000"/>
              </a:lnSpc>
              <a:spcBef>
                <a:spcPct val="20000"/>
              </a:spcBef>
              <a:spcAft>
                <a:spcPts val="0"/>
              </a:spcAft>
              <a:buClr>
                <a:schemeClr val="bg1"/>
              </a:buClr>
              <a:buSzPct val="90000"/>
              <a:buFontTx/>
              <a:buNone/>
              <a:tabLst/>
              <a:defRPr sz="3600">
                <a:solidFill>
                  <a:schemeClr val="tx2"/>
                </a:solidFill>
              </a:defRPr>
            </a:lvl1pPr>
          </a:lstStyle>
          <a:p>
            <a:pPr marL="336076" marR="0" lvl="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a:pPr>
            <a:r>
              <a:rPr lang="en-US" sz="4000" dirty="0">
                <a:solidFill>
                  <a:schemeClr val="tx2"/>
                </a:solidFill>
              </a:rPr>
              <a:t>Subhead</a:t>
            </a:r>
          </a:p>
        </p:txBody>
      </p:sp>
    </p:spTree>
    <p:extLst>
      <p:ext uri="{BB962C8B-B14F-4D97-AF65-F5344CB8AC3E}">
        <p14:creationId xmlns:p14="http://schemas.microsoft.com/office/powerpoint/2010/main" val="1333567868"/>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Al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
        <p:nvSpPr>
          <p:cNvPr id="9" name="Body"/>
          <p:cNvSpPr>
            <a:spLocks noGrp="1"/>
          </p:cNvSpPr>
          <p:nvPr>
            <p:ph sz="quarter" idx="10"/>
          </p:nvPr>
        </p:nvSpPr>
        <p:spPr>
          <a:xfrm>
            <a:off x="274391" y="1620253"/>
            <a:ext cx="11614318" cy="4780548"/>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999712"/>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263442196"/>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3309853756"/>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987910473"/>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smtClean="0">
                <a:solidFill>
                  <a:srgbClr val="92D050"/>
                </a:solidFill>
              </a:rPr>
              <a:t>Click to edit Master title style</a:t>
            </a:r>
            <a:endParaRPr lang="en-US" dirty="0">
              <a:solidFill>
                <a:schemeClr val="bg2"/>
              </a:solidFill>
            </a:endParaRP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095303421"/>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5" name="Azure Light" descr="MS-Azure_rgb_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5150050"/>
      </p:ext>
    </p:extLst>
  </p:cSld>
  <p:clrMapOvr>
    <a:masterClrMapping/>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ured Blank">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7"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180695084"/>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ured Blank Alt">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pic>
        <p:nvPicPr>
          <p:cNvPr id="4"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5"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65650773"/>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ured Blank Light">
    <p:spTree>
      <p:nvGrpSpPr>
        <p:cNvPr id="1" name=""/>
        <p:cNvGrpSpPr/>
        <p:nvPr/>
      </p:nvGrpSpPr>
      <p:grpSpPr>
        <a:xfrm>
          <a:off x="0" y="0"/>
          <a:ext cx="0" cy="0"/>
          <a:chOff x="0" y="0"/>
          <a:chExt cx="0" cy="0"/>
        </a:xfrm>
      </p:grpSpPr>
      <p:sp>
        <p:nvSpPr>
          <p:cNvPr id="5" name="Rectangle 4"/>
          <p:cNvSpPr/>
          <p:nvPr/>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ogo" descr="MS Logo Whit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pic>
        <p:nvPicPr>
          <p:cNvPr id="4"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952621838"/>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919481748"/>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amp;A">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smtClean="0">
                <a:solidFill>
                  <a:schemeClr val="bg1">
                    <a:alpha val="99000"/>
                  </a:schemeClr>
                </a:solidFill>
              </a:rPr>
              <a:t>Click to edit Master title style</a:t>
            </a:r>
            <a:endParaRPr lang="en-US" sz="8798" dirty="0">
              <a:solidFill>
                <a:schemeClr val="bg1">
                  <a:alpha val="99000"/>
                </a:schemeClr>
              </a:solidFill>
            </a:endParaRPr>
          </a:p>
        </p:txBody>
      </p:sp>
    </p:spTree>
    <p:extLst>
      <p:ext uri="{BB962C8B-B14F-4D97-AF65-F5344CB8AC3E}">
        <p14:creationId xmlns:p14="http://schemas.microsoft.com/office/powerpoint/2010/main" val="2493701993"/>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all to Action">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948954418"/>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101266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304800"/>
            <a:ext cx="10972800" cy="762000"/>
          </a:xfrm>
          <a:prstGeom prst="rect">
            <a:avLst/>
          </a:prstGeom>
        </p:spPr>
        <p:txBody>
          <a:bodyPr/>
          <a:lstStyle/>
          <a:p>
            <a:r>
              <a:rPr lang="en-US" smtClean="0"/>
              <a:t>Click to edit Master title style</a:t>
            </a:r>
            <a:endParaRPr lang="en-US" dirty="0"/>
          </a:p>
        </p:txBody>
      </p:sp>
      <p:sp>
        <p:nvSpPr>
          <p:cNvPr id="3" name="Freeform 5">
            <a:extLst>
              <a:ext uri="{FF2B5EF4-FFF2-40B4-BE49-F238E27FC236}">
                <a16:creationId xmlns:a16="http://schemas.microsoft.com/office/drawing/2014/main" xmlns=""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4" name="Freeform 5">
            <a:extLst>
              <a:ext uri="{FF2B5EF4-FFF2-40B4-BE49-F238E27FC236}">
                <a16:creationId xmlns:a16="http://schemas.microsoft.com/office/drawing/2014/main" xmlns=""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4">
            <a:extLst>
              <a:ext uri="{FF2B5EF4-FFF2-40B4-BE49-F238E27FC236}">
                <a16:creationId xmlns:a16="http://schemas.microsoft.com/office/drawing/2014/main" xmlns=""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xmlns=""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xmlns=""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147322157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prstGeom prst="rect">
            <a:avLst/>
          </a:prstGeo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prstGeom prst="rect">
            <a:avLst/>
          </a:prstGeo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961591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cSld name="Section Slide">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268928" y="3689190"/>
            <a:ext cx="11541863" cy="899665"/>
          </a:xfrm>
        </p:spPr>
        <p:txBody>
          <a:bodyPr/>
          <a:lstStyle>
            <a:lvl1pPr algn="ctr">
              <a:defRPr baseline="0"/>
            </a:lvl1pPr>
          </a:lstStyle>
          <a:p>
            <a:r>
              <a:rPr lang="en-US" dirty="0"/>
              <a:t>Click to edit section name</a:t>
            </a:r>
          </a:p>
        </p:txBody>
      </p:sp>
      <p:sp>
        <p:nvSpPr>
          <p:cNvPr id="8" name="TextBox 7"/>
          <p:cNvSpPr txBox="1"/>
          <p:nvPr/>
        </p:nvSpPr>
        <p:spPr>
          <a:xfrm>
            <a:off x="778469" y="1024876"/>
            <a:ext cx="3740504" cy="132138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70C0"/>
                </a:solidFill>
                <a:effectLst/>
                <a:uLnTx/>
                <a:uFillTx/>
                <a:latin typeface="Segoe UI Light"/>
                <a:ea typeface="+mn-ea"/>
                <a:cs typeface="+mn-cs"/>
              </a:rPr>
              <a:t>Engineer to Engineer</a:t>
            </a:r>
          </a:p>
        </p:txBody>
      </p:sp>
    </p:spTree>
    <p:extLst>
      <p:ext uri="{BB962C8B-B14F-4D97-AF65-F5344CB8AC3E}">
        <p14:creationId xmlns:p14="http://schemas.microsoft.com/office/powerpoint/2010/main" val="2977560425"/>
      </p:ext>
    </p:extLst>
  </p:cSld>
  <p:clrMapOvr>
    <a:masterClrMapping/>
  </p:clrMapOvr>
  <p:transition>
    <p:fade/>
  </p:transition>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6"/>
          <p:cNvSpPr>
            <a:spLocks noGrp="1"/>
          </p:cNvSpPr>
          <p:nvPr>
            <p:ph sz="quarter" idx="10"/>
          </p:nvPr>
        </p:nvSpPr>
        <p:spPr>
          <a:xfrm>
            <a:off x="268288" y="1398397"/>
            <a:ext cx="11542503" cy="4451560"/>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4" name="Freeform 5">
            <a:extLst>
              <a:ext uri="{FF2B5EF4-FFF2-40B4-BE49-F238E27FC236}">
                <a16:creationId xmlns:a16="http://schemas.microsoft.com/office/drawing/2014/main" xmlns=""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xmlns=""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xmlns=""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xmlns=""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xmlns=""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Tree>
    <p:extLst>
      <p:ext uri="{BB962C8B-B14F-4D97-AF65-F5344CB8AC3E}">
        <p14:creationId xmlns:p14="http://schemas.microsoft.com/office/powerpoint/2010/main" val="255365613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and Content - 2 Column">
    <p:bg>
      <p:bgPr>
        <a:solidFill>
          <a:srgbClr val="1574B8"/>
        </a:solid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268930" y="291069"/>
            <a:ext cx="11653832" cy="899665"/>
          </a:xfrm>
        </p:spPr>
        <p:txBody>
          <a:bodyPr/>
          <a:lstStyle/>
          <a:p>
            <a:r>
              <a:rPr lang="en-US" smtClean="0"/>
              <a:t>Click to edit Master title style</a:t>
            </a:r>
            <a:endParaRPr lang="en-US" dirty="0"/>
          </a:p>
        </p:txBody>
      </p:sp>
      <p:sp>
        <p:nvSpPr>
          <p:cNvPr id="7" name="Content Placeholder 6"/>
          <p:cNvSpPr>
            <a:spLocks noGrp="1"/>
          </p:cNvSpPr>
          <p:nvPr>
            <p:ph sz="quarter" idx="10"/>
          </p:nvPr>
        </p:nvSpPr>
        <p:spPr>
          <a:xfrm>
            <a:off x="268289" y="1387776"/>
            <a:ext cx="5494536" cy="1889748"/>
          </a:xfrm>
        </p:spPr>
        <p:txBody>
          <a:body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6"/>
          <p:cNvSpPr>
            <a:spLocks noGrp="1"/>
          </p:cNvSpPr>
          <p:nvPr>
            <p:ph sz="quarter" idx="11"/>
          </p:nvPr>
        </p:nvSpPr>
        <p:spPr>
          <a:xfrm>
            <a:off x="6432242" y="1387776"/>
            <a:ext cx="5490520" cy="1889748"/>
          </a:xfrm>
        </p:spPr>
        <p:txBody>
          <a:body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2813141988"/>
      </p:ext>
    </p:extLst>
  </p:cSld>
  <p:clrMapOvr>
    <a:masterClrMapping/>
  </p:clrMapOvr>
  <p:transition>
    <p:fade/>
  </p:transition>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xmlns="" id="{9A70B137-2503-4803-9F56-620A586FA494}"/>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1130300" y="5250494"/>
            <a:ext cx="4000500" cy="997905"/>
          </a:xfrm>
          <a:prstGeom prst="rect">
            <a:avLst/>
          </a:prstGeo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10911902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ontent Photo 2">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xmlns="" id="{C64B33BB-8F3A-42CE-BBDA-D08AA3266737}"/>
              </a:ext>
            </a:extLst>
          </p:cNvPr>
          <p:cNvSpPr>
            <a:spLocks noGrp="1"/>
          </p:cNvSpPr>
          <p:nvPr>
            <p:ph type="pic" sz="quarter" idx="36" hasCustomPrompt="1"/>
          </p:nvPr>
        </p:nvSpPr>
        <p:spPr>
          <a:xfrm>
            <a:off x="6282692" y="432000"/>
            <a:ext cx="5511800" cy="5760000"/>
          </a:xfrm>
          <a:custGeom>
            <a:avLst/>
            <a:gdLst>
              <a:gd name="connsiteX0" fmla="*/ 193823 w 5511800"/>
              <a:gd name="connsiteY0" fmla="*/ 0 h 5760000"/>
              <a:gd name="connsiteX1" fmla="*/ 5511800 w 5511800"/>
              <a:gd name="connsiteY1" fmla="*/ 0 h 5760000"/>
              <a:gd name="connsiteX2" fmla="*/ 5511800 w 5511800"/>
              <a:gd name="connsiteY2" fmla="*/ 5760000 h 5760000"/>
              <a:gd name="connsiteX3" fmla="*/ 193823 w 5511800"/>
              <a:gd name="connsiteY3" fmla="*/ 5760000 h 5760000"/>
              <a:gd name="connsiteX4" fmla="*/ 3937 w 5511800"/>
              <a:gd name="connsiteY4" fmla="*/ 5605239 h 5760000"/>
              <a:gd name="connsiteX5" fmla="*/ 0 w 5511800"/>
              <a:gd name="connsiteY5" fmla="*/ 5566186 h 5760000"/>
              <a:gd name="connsiteX6" fmla="*/ 0 w 5511800"/>
              <a:gd name="connsiteY6" fmla="*/ 193814 h 5760000"/>
              <a:gd name="connsiteX7" fmla="*/ 3937 w 5511800"/>
              <a:gd name="connsiteY7" fmla="*/ 154762 h 5760000"/>
              <a:gd name="connsiteX8" fmla="*/ 193823 w 5511800"/>
              <a:gd name="connsiteY8" fmla="*/ 0 h 57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1800" h="5760000">
                <a:moveTo>
                  <a:pt x="193823" y="0"/>
                </a:moveTo>
                <a:lnTo>
                  <a:pt x="5511800" y="0"/>
                </a:lnTo>
                <a:lnTo>
                  <a:pt x="5511800" y="5760000"/>
                </a:lnTo>
                <a:lnTo>
                  <a:pt x="193823" y="5760000"/>
                </a:lnTo>
                <a:cubicBezTo>
                  <a:pt x="100158" y="5760000"/>
                  <a:pt x="22011" y="5693561"/>
                  <a:pt x="3937" y="5605239"/>
                </a:cubicBezTo>
                <a:lnTo>
                  <a:pt x="0" y="5566186"/>
                </a:lnTo>
                <a:lnTo>
                  <a:pt x="0" y="193814"/>
                </a:lnTo>
                <a:lnTo>
                  <a:pt x="3937" y="154762"/>
                </a:lnTo>
                <a:cubicBezTo>
                  <a:pt x="22011" y="66440"/>
                  <a:pt x="100158" y="0"/>
                  <a:pt x="193823" y="0"/>
                </a:cubicBezTo>
                <a:close/>
              </a:path>
            </a:pathLst>
          </a:custGeom>
        </p:spPr>
        <p:txBody>
          <a:bodyPr wrap="square" tIns="0"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432000" y="432000"/>
            <a:ext cx="5472000" cy="432000"/>
          </a:xfrm>
          <a:prstGeom prst="rect">
            <a:avLst/>
          </a:prstGeo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xmlns="" id="{3FAEED1D-0E66-4F74-9455-675F5CB7EAD4}"/>
              </a:ext>
            </a:extLst>
          </p:cNvPr>
          <p:cNvSpPr>
            <a:spLocks noGrp="1"/>
          </p:cNvSpPr>
          <p:nvPr>
            <p:ph type="body" sz="quarter" idx="32" hasCustomPrompt="1"/>
          </p:nvPr>
        </p:nvSpPr>
        <p:spPr>
          <a:xfrm>
            <a:off x="431801" y="1008000"/>
            <a:ext cx="5472000" cy="360000"/>
          </a:xfrm>
          <a:prstGeom prst="rect">
            <a:avLst/>
          </a:prstGeo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p:nvPr>
        </p:nvSpPr>
        <p:spPr>
          <a:xfrm>
            <a:off x="432000" y="1511566"/>
            <a:ext cx="5472000" cy="4680434"/>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a:xfrm>
            <a:off x="432000" y="6361483"/>
            <a:ext cx="5484930" cy="201532"/>
          </a:xfrm>
          <a:prstGeom prst="rect">
            <a:avLst/>
          </a:prstGeom>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0505ED12-A431-4761-87A4-F05164BE0221}"/>
              </a:ext>
            </a:extLst>
          </p:cNvPr>
          <p:cNvSpPr>
            <a:spLocks noGrp="1"/>
          </p:cNvSpPr>
          <p:nvPr>
            <p:ph type="sldNum" sz="quarter" idx="33"/>
          </p:nvPr>
        </p:nvSpPr>
        <p:spPr>
          <a:xfrm>
            <a:off x="11727656" y="6277243"/>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98299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681739436"/>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hasCustomPrompt="1"/>
          </p:nvPr>
        </p:nvSpPr>
        <p:spPr>
          <a:xfrm>
            <a:off x="432000" y="432000"/>
            <a:ext cx="11340000" cy="432000"/>
          </a:xfrm>
          <a:prstGeom prst="rect">
            <a:avLst/>
          </a:prstGeo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xmlns="" id="{F94EB5D3-F8CB-4E76-8D7E-FF441818EECB}"/>
              </a:ext>
            </a:extLst>
          </p:cNvPr>
          <p:cNvSpPr>
            <a:spLocks noGrp="1"/>
          </p:cNvSpPr>
          <p:nvPr>
            <p:ph type="body" sz="quarter" idx="32" hasCustomPrompt="1"/>
          </p:nvPr>
        </p:nvSpPr>
        <p:spPr>
          <a:xfrm>
            <a:off x="431800" y="1008000"/>
            <a:ext cx="11339513" cy="360000"/>
          </a:xfrm>
          <a:prstGeom prst="rect">
            <a:avLst/>
          </a:prstGeo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p:nvPr>
        </p:nvSpPr>
        <p:spPr>
          <a:xfrm>
            <a:off x="432000" y="1512000"/>
            <a:ext cx="3600000" cy="4679250"/>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xmlns="" id="{6D4BCA97-F31B-451D-82F8-6E000DF2118A}"/>
              </a:ext>
            </a:extLst>
          </p:cNvPr>
          <p:cNvSpPr>
            <a:spLocks noGrp="1"/>
          </p:cNvSpPr>
          <p:nvPr>
            <p:ph type="ftr" sz="quarter" idx="14"/>
          </p:nvPr>
        </p:nvSpPr>
        <p:spPr>
          <a:xfrm>
            <a:off x="432000" y="6361483"/>
            <a:ext cx="5484930" cy="201532"/>
          </a:xfrm>
          <a:prstGeom prst="rect">
            <a:avLst/>
          </a:prstGeom>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0817AAC4-A657-4D75-A527-0307AFF2B17B}"/>
              </a:ext>
            </a:extLst>
          </p:cNvPr>
          <p:cNvSpPr>
            <a:spLocks noGrp="1"/>
          </p:cNvSpPr>
          <p:nvPr>
            <p:ph type="sldNum" sz="quarter" idx="15"/>
          </p:nvPr>
        </p:nvSpPr>
        <p:spPr>
          <a:xfrm>
            <a:off x="11727656" y="6277243"/>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xmlns="" id="{AFA90A43-BEC4-4B20-96E2-797B03FB82F2}"/>
              </a:ext>
            </a:extLst>
          </p:cNvPr>
          <p:cNvSpPr>
            <a:spLocks noGrp="1"/>
          </p:cNvSpPr>
          <p:nvPr>
            <p:ph idx="33"/>
          </p:nvPr>
        </p:nvSpPr>
        <p:spPr>
          <a:xfrm>
            <a:off x="4302000" y="1512000"/>
            <a:ext cx="3600000" cy="4679250"/>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xmlns="" id="{8A2C2023-6C37-4611-ACAF-5F2060202836}"/>
              </a:ext>
            </a:extLst>
          </p:cNvPr>
          <p:cNvSpPr>
            <a:spLocks noGrp="1"/>
          </p:cNvSpPr>
          <p:nvPr>
            <p:ph idx="34"/>
          </p:nvPr>
        </p:nvSpPr>
        <p:spPr>
          <a:xfrm>
            <a:off x="8172000" y="1512000"/>
            <a:ext cx="3600000" cy="4679250"/>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890908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C626A5-4FF6-42BD-858A-AE4B2C23A6BC}"/>
              </a:ext>
            </a:extLst>
          </p:cNvPr>
          <p:cNvSpPr>
            <a:spLocks noGrp="1"/>
          </p:cNvSpPr>
          <p:nvPr>
            <p:ph type="title" hasCustomPrompt="1"/>
          </p:nvPr>
        </p:nvSpPr>
        <p:spPr>
          <a:xfrm>
            <a:off x="432000" y="432000"/>
            <a:ext cx="11328000" cy="432000"/>
          </a:xfrm>
          <a:prstGeom prst="rect">
            <a:avLst/>
          </a:prstGeom>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xmlns="" id="{10727B06-56A8-44A2-B6C2-9ED183D107F3}"/>
              </a:ext>
            </a:extLst>
          </p:cNvPr>
          <p:cNvSpPr>
            <a:spLocks noGrp="1"/>
          </p:cNvSpPr>
          <p:nvPr>
            <p:ph type="body" sz="quarter" idx="32" hasCustomPrompt="1"/>
          </p:nvPr>
        </p:nvSpPr>
        <p:spPr>
          <a:xfrm>
            <a:off x="431800" y="1008000"/>
            <a:ext cx="11339513" cy="360000"/>
          </a:xfrm>
          <a:prstGeom prst="rect">
            <a:avLst/>
          </a:prstGeo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6" name="Slide Number Placeholder 5">
            <a:extLst>
              <a:ext uri="{FF2B5EF4-FFF2-40B4-BE49-F238E27FC236}">
                <a16:creationId xmlns:a16="http://schemas.microsoft.com/office/drawing/2014/main" xmlns="" id="{7A47F3D0-41FC-4430-9F9E-1F78A18D65FE}"/>
              </a:ext>
            </a:extLst>
          </p:cNvPr>
          <p:cNvSpPr>
            <a:spLocks noGrp="1"/>
          </p:cNvSpPr>
          <p:nvPr>
            <p:ph type="sldNum" sz="quarter" idx="33"/>
          </p:nvPr>
        </p:nvSpPr>
        <p:spPr>
          <a:xfrm>
            <a:off x="11727656" y="6277243"/>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
        <p:nvSpPr>
          <p:cNvPr id="7" name="Footer Placeholder 6">
            <a:extLst>
              <a:ext uri="{FF2B5EF4-FFF2-40B4-BE49-F238E27FC236}">
                <a16:creationId xmlns:a16="http://schemas.microsoft.com/office/drawing/2014/main" xmlns="" id="{2ED798F6-1F12-46CE-9AFD-CC66555A191D}"/>
              </a:ext>
            </a:extLst>
          </p:cNvPr>
          <p:cNvSpPr>
            <a:spLocks noGrp="1"/>
          </p:cNvSpPr>
          <p:nvPr>
            <p:ph type="ftr" sz="quarter" idx="34"/>
          </p:nvPr>
        </p:nvSpPr>
        <p:spPr>
          <a:xfrm>
            <a:off x="432000" y="6361483"/>
            <a:ext cx="5484930" cy="201532"/>
          </a:xfrm>
          <a:prstGeom prst="rect">
            <a:avLst/>
          </a:prstGeom>
        </p:spPr>
        <p:txBody>
          <a:bodyPr/>
          <a:lstStyle/>
          <a:p>
            <a:r>
              <a:rPr lang="en-US" noProof="0" dirty="0"/>
              <a:t>Add a footer</a:t>
            </a:r>
          </a:p>
        </p:txBody>
      </p:sp>
    </p:spTree>
    <p:extLst>
      <p:ext uri="{BB962C8B-B14F-4D97-AF65-F5344CB8AC3E}">
        <p14:creationId xmlns:p14="http://schemas.microsoft.com/office/powerpoint/2010/main" val="15471906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hank You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DD31C544-1372-4B34-8149-B6058B8CC577}"/>
              </a:ext>
            </a:extLst>
          </p:cNvPr>
          <p:cNvSpPr/>
          <p:nvPr userDrawn="1"/>
        </p:nvSpPr>
        <p:spPr>
          <a:xfrm>
            <a:off x="11793520" y="0"/>
            <a:ext cx="3527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xmlns="" id="{7B2598CA-3443-4098-80E7-1F16DC9A13CC}"/>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Picture Placeholder 11">
            <a:extLst>
              <a:ext uri="{FF2B5EF4-FFF2-40B4-BE49-F238E27FC236}">
                <a16:creationId xmlns:a16="http://schemas.microsoft.com/office/drawing/2014/main" xmlns="" id="{BE421EAA-68E8-4AED-BA2F-01A6AC66859D}"/>
              </a:ext>
            </a:extLst>
          </p:cNvPr>
          <p:cNvSpPr>
            <a:spLocks noGrp="1"/>
          </p:cNvSpPr>
          <p:nvPr>
            <p:ph type="pic" sz="quarter" idx="10" hasCustomPrompt="1"/>
          </p:nvPr>
        </p:nvSpPr>
        <p:spPr>
          <a:xfrm>
            <a:off x="1" y="0"/>
            <a:ext cx="10655455"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bg1">
              <a:lumMod val="95000"/>
            </a:schemeClr>
          </a:solidFill>
        </p:spPr>
        <p:txBody>
          <a:bodyPr wrap="square" tIns="2160000" anchor="t">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7425293" y="2834640"/>
            <a:ext cx="4459766" cy="2720356"/>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Thank You</a:t>
            </a:r>
          </a:p>
        </p:txBody>
      </p:sp>
      <p:sp>
        <p:nvSpPr>
          <p:cNvPr id="7" name="Text Placeholder 5">
            <a:extLst>
              <a:ext uri="{FF2B5EF4-FFF2-40B4-BE49-F238E27FC236}">
                <a16:creationId xmlns:a16="http://schemas.microsoft.com/office/drawing/2014/main" xmlns="" id="{D907C852-B0E0-4C2E-88CE-B543605961EE}"/>
              </a:ext>
            </a:extLst>
          </p:cNvPr>
          <p:cNvSpPr>
            <a:spLocks noGrp="1"/>
          </p:cNvSpPr>
          <p:nvPr>
            <p:ph type="body" sz="quarter" idx="15" hasCustomPrompt="1"/>
          </p:nvPr>
        </p:nvSpPr>
        <p:spPr>
          <a:xfrm>
            <a:off x="8034849" y="3859066"/>
            <a:ext cx="3521514" cy="288000"/>
          </a:xfrm>
          <a:prstGeom prst="rect">
            <a:avLst/>
          </a:prstGeo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8" name="Text Placeholder 6">
            <a:extLst>
              <a:ext uri="{FF2B5EF4-FFF2-40B4-BE49-F238E27FC236}">
                <a16:creationId xmlns:a16="http://schemas.microsoft.com/office/drawing/2014/main" xmlns="" id="{D84C0BEF-F601-4B10-8AEE-4859FE996B34}"/>
              </a:ext>
            </a:extLst>
          </p:cNvPr>
          <p:cNvSpPr>
            <a:spLocks noGrp="1"/>
          </p:cNvSpPr>
          <p:nvPr>
            <p:ph type="body" sz="quarter" idx="16" hasCustomPrompt="1"/>
          </p:nvPr>
        </p:nvSpPr>
        <p:spPr>
          <a:xfrm>
            <a:off x="8034849" y="4220189"/>
            <a:ext cx="3521514" cy="288000"/>
          </a:xfrm>
          <a:prstGeom prst="rect">
            <a:avLst/>
          </a:prstGeo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9" name="Text Placeholder 7">
            <a:extLst>
              <a:ext uri="{FF2B5EF4-FFF2-40B4-BE49-F238E27FC236}">
                <a16:creationId xmlns:a16="http://schemas.microsoft.com/office/drawing/2014/main" xmlns="" id="{83A6EF9B-EF2F-4949-9CC4-C16BF8DC85A0}"/>
              </a:ext>
            </a:extLst>
          </p:cNvPr>
          <p:cNvSpPr>
            <a:spLocks noGrp="1"/>
          </p:cNvSpPr>
          <p:nvPr>
            <p:ph type="body" sz="quarter" idx="17" hasCustomPrompt="1"/>
          </p:nvPr>
        </p:nvSpPr>
        <p:spPr>
          <a:xfrm>
            <a:off x="8034849" y="4581312"/>
            <a:ext cx="3521514" cy="288000"/>
          </a:xfrm>
          <a:prstGeom prst="rect">
            <a:avLst/>
          </a:prstGeo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0" name="Text Placeholder 8">
            <a:extLst>
              <a:ext uri="{FF2B5EF4-FFF2-40B4-BE49-F238E27FC236}">
                <a16:creationId xmlns:a16="http://schemas.microsoft.com/office/drawing/2014/main" xmlns="" id="{BE8CA170-9CA9-448E-B07A-E01AB84F7FD3}"/>
              </a:ext>
            </a:extLst>
          </p:cNvPr>
          <p:cNvSpPr>
            <a:spLocks noGrp="1"/>
          </p:cNvSpPr>
          <p:nvPr>
            <p:ph type="body" sz="quarter" idx="18" hasCustomPrompt="1"/>
          </p:nvPr>
        </p:nvSpPr>
        <p:spPr>
          <a:xfrm>
            <a:off x="8034849" y="4942435"/>
            <a:ext cx="3521514" cy="288000"/>
          </a:xfrm>
          <a:prstGeom prst="rect">
            <a:avLst/>
          </a:prstGeom>
        </p:spPr>
        <p:txBody>
          <a:bodyPr/>
          <a:lstStyle>
            <a:lvl1pPr marL="0" indent="0">
              <a:buNone/>
              <a:defRPr>
                <a:solidFill>
                  <a:schemeClr val="bg1">
                    <a:lumMod val="95000"/>
                  </a:schemeClr>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Tree>
    <p:extLst>
      <p:ext uri="{BB962C8B-B14F-4D97-AF65-F5344CB8AC3E}">
        <p14:creationId xmlns:p14="http://schemas.microsoft.com/office/powerpoint/2010/main" val="21947624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7CE129D0-CB7B-444C-AF89-B1CB663E3679}"/>
              </a:ext>
            </a:extLst>
          </p:cNvPr>
          <p:cNvSpPr>
            <a:spLocks noGrp="1"/>
          </p:cNvSpPr>
          <p:nvPr>
            <p:ph type="pic" sz="quarter" idx="13" hasCustomPrompt="1"/>
          </p:nvPr>
        </p:nvSpPr>
        <p:spPr>
          <a:xfrm>
            <a:off x="0" y="418374"/>
            <a:ext cx="8687356" cy="6439627"/>
          </a:xfrm>
          <a:custGeom>
            <a:avLst/>
            <a:gdLst>
              <a:gd name="connsiteX0" fmla="*/ 0 w 8687356"/>
              <a:gd name="connsiteY0" fmla="*/ 5592682 h 6439627"/>
              <a:gd name="connsiteX1" fmla="*/ 186296 w 8687356"/>
              <a:gd name="connsiteY1" fmla="*/ 5593149 h 6439627"/>
              <a:gd name="connsiteX2" fmla="*/ 1348900 w 8687356"/>
              <a:gd name="connsiteY2" fmla="*/ 5596063 h 6439627"/>
              <a:gd name="connsiteX3" fmla="*/ 1800991 w 8687356"/>
              <a:gd name="connsiteY3" fmla="*/ 5851702 h 6439627"/>
              <a:gd name="connsiteX4" fmla="*/ 2106366 w 8687356"/>
              <a:gd name="connsiteY4" fmla="*/ 6380627 h 6439627"/>
              <a:gd name="connsiteX5" fmla="*/ 2140430 w 8687356"/>
              <a:gd name="connsiteY5" fmla="*/ 6439627 h 6439627"/>
              <a:gd name="connsiteX6" fmla="*/ 0 w 8687356"/>
              <a:gd name="connsiteY6" fmla="*/ 6439627 h 6439627"/>
              <a:gd name="connsiteX7" fmla="*/ 693821 w 8687356"/>
              <a:gd name="connsiteY7" fmla="*/ 3646328 h 6439627"/>
              <a:gd name="connsiteX8" fmla="*/ 1586357 w 8687356"/>
              <a:gd name="connsiteY8" fmla="*/ 3648566 h 6439627"/>
              <a:gd name="connsiteX9" fmla="*/ 1724950 w 8687356"/>
              <a:gd name="connsiteY9" fmla="*/ 3726935 h 6439627"/>
              <a:gd name="connsiteX10" fmla="*/ 2172189 w 8687356"/>
              <a:gd name="connsiteY10" fmla="*/ 4501577 h 6439627"/>
              <a:gd name="connsiteX11" fmla="*/ 2171729 w 8687356"/>
              <a:gd name="connsiteY11" fmla="*/ 4662459 h 6439627"/>
              <a:gd name="connsiteX12" fmla="*/ 1726432 w 8687356"/>
              <a:gd name="connsiteY12" fmla="*/ 5434863 h 6439627"/>
              <a:gd name="connsiteX13" fmla="*/ 1589746 w 8687356"/>
              <a:gd name="connsiteY13" fmla="*/ 5513779 h 6439627"/>
              <a:gd name="connsiteX14" fmla="*/ 698177 w 8687356"/>
              <a:gd name="connsiteY14" fmla="*/ 5513215 h 6439627"/>
              <a:gd name="connsiteX15" fmla="*/ 558617 w 8687356"/>
              <a:gd name="connsiteY15" fmla="*/ 5433172 h 6439627"/>
              <a:gd name="connsiteX16" fmla="*/ 111378 w 8687356"/>
              <a:gd name="connsiteY16" fmla="*/ 4658531 h 6439627"/>
              <a:gd name="connsiteX17" fmla="*/ 112805 w 8687356"/>
              <a:gd name="connsiteY17" fmla="*/ 4499321 h 6439627"/>
              <a:gd name="connsiteX18" fmla="*/ 557135 w 8687356"/>
              <a:gd name="connsiteY18" fmla="*/ 3725244 h 6439627"/>
              <a:gd name="connsiteX19" fmla="*/ 693821 w 8687356"/>
              <a:gd name="connsiteY19" fmla="*/ 3646328 h 6439627"/>
              <a:gd name="connsiteX20" fmla="*/ 1975378 w 8687356"/>
              <a:gd name="connsiteY20" fmla="*/ 3263784 h 6439627"/>
              <a:gd name="connsiteX21" fmla="*/ 2292917 w 8687356"/>
              <a:gd name="connsiteY21" fmla="*/ 3264581 h 6439627"/>
              <a:gd name="connsiteX22" fmla="*/ 2342225 w 8687356"/>
              <a:gd name="connsiteY22" fmla="*/ 3292462 h 6439627"/>
              <a:gd name="connsiteX23" fmla="*/ 2501341 w 8687356"/>
              <a:gd name="connsiteY23" fmla="*/ 3568059 h 6439627"/>
              <a:gd name="connsiteX24" fmla="*/ 2501177 w 8687356"/>
              <a:gd name="connsiteY24" fmla="*/ 3625297 h 6439627"/>
              <a:gd name="connsiteX25" fmla="*/ 2342753 w 8687356"/>
              <a:gd name="connsiteY25" fmla="*/ 3900096 h 6439627"/>
              <a:gd name="connsiteX26" fmla="*/ 2294123 w 8687356"/>
              <a:gd name="connsiteY26" fmla="*/ 3928173 h 6439627"/>
              <a:gd name="connsiteX27" fmla="*/ 1976927 w 8687356"/>
              <a:gd name="connsiteY27" fmla="*/ 3927972 h 6439627"/>
              <a:gd name="connsiteX28" fmla="*/ 1927275 w 8687356"/>
              <a:gd name="connsiteY28" fmla="*/ 3899495 h 6439627"/>
              <a:gd name="connsiteX29" fmla="*/ 1768160 w 8687356"/>
              <a:gd name="connsiteY29" fmla="*/ 3623899 h 6439627"/>
              <a:gd name="connsiteX30" fmla="*/ 1768668 w 8687356"/>
              <a:gd name="connsiteY30" fmla="*/ 3567256 h 6439627"/>
              <a:gd name="connsiteX31" fmla="*/ 1926748 w 8687356"/>
              <a:gd name="connsiteY31" fmla="*/ 3291861 h 6439627"/>
              <a:gd name="connsiteX32" fmla="*/ 1975378 w 8687356"/>
              <a:gd name="connsiteY32" fmla="*/ 3263784 h 6439627"/>
              <a:gd name="connsiteX33" fmla="*/ 2130702 w 8687356"/>
              <a:gd name="connsiteY33" fmla="*/ 2828022 h 6439627"/>
              <a:gd name="connsiteX34" fmla="*/ 2298374 w 8687356"/>
              <a:gd name="connsiteY34" fmla="*/ 2828442 h 6439627"/>
              <a:gd name="connsiteX35" fmla="*/ 2324410 w 8687356"/>
              <a:gd name="connsiteY35" fmla="*/ 2843165 h 6439627"/>
              <a:gd name="connsiteX36" fmla="*/ 2408429 w 8687356"/>
              <a:gd name="connsiteY36" fmla="*/ 2988689 h 6439627"/>
              <a:gd name="connsiteX37" fmla="*/ 2408342 w 8687356"/>
              <a:gd name="connsiteY37" fmla="*/ 3018913 h 6439627"/>
              <a:gd name="connsiteX38" fmla="*/ 2324689 w 8687356"/>
              <a:gd name="connsiteY38" fmla="*/ 3164017 h 6439627"/>
              <a:gd name="connsiteX39" fmla="*/ 2299011 w 8687356"/>
              <a:gd name="connsiteY39" fmla="*/ 3178842 h 6439627"/>
              <a:gd name="connsiteX40" fmla="*/ 2131520 w 8687356"/>
              <a:gd name="connsiteY40" fmla="*/ 3178736 h 6439627"/>
              <a:gd name="connsiteX41" fmla="*/ 2105302 w 8687356"/>
              <a:gd name="connsiteY41" fmla="*/ 3163699 h 6439627"/>
              <a:gd name="connsiteX42" fmla="*/ 2021284 w 8687356"/>
              <a:gd name="connsiteY42" fmla="*/ 3018175 h 6439627"/>
              <a:gd name="connsiteX43" fmla="*/ 2021552 w 8687356"/>
              <a:gd name="connsiteY43" fmla="*/ 2988265 h 6439627"/>
              <a:gd name="connsiteX44" fmla="*/ 2105024 w 8687356"/>
              <a:gd name="connsiteY44" fmla="*/ 2842847 h 6439627"/>
              <a:gd name="connsiteX45" fmla="*/ 2130702 w 8687356"/>
              <a:gd name="connsiteY45" fmla="*/ 2828022 h 6439627"/>
              <a:gd name="connsiteX46" fmla="*/ 3794942 w 8687356"/>
              <a:gd name="connsiteY46" fmla="*/ 2543905 h 6439627"/>
              <a:gd name="connsiteX47" fmla="*/ 6706383 w 8687356"/>
              <a:gd name="connsiteY47" fmla="*/ 2551204 h 6439627"/>
              <a:gd name="connsiteX48" fmla="*/ 7158474 w 8687356"/>
              <a:gd name="connsiteY48" fmla="*/ 2806842 h 6439627"/>
              <a:gd name="connsiteX49" fmla="*/ 8617364 w 8687356"/>
              <a:gd name="connsiteY49" fmla="*/ 5333715 h 6439627"/>
              <a:gd name="connsiteX50" fmla="*/ 8615859 w 8687356"/>
              <a:gd name="connsiteY50" fmla="*/ 5858514 h 6439627"/>
              <a:gd name="connsiteX51" fmla="*/ 8311811 w 8687356"/>
              <a:gd name="connsiteY51" fmla="*/ 6385912 h 6439627"/>
              <a:gd name="connsiteX52" fmla="*/ 8280844 w 8687356"/>
              <a:gd name="connsiteY52" fmla="*/ 6439627 h 6439627"/>
              <a:gd name="connsiteX53" fmla="*/ 2237916 w 8687356"/>
              <a:gd name="connsiteY53" fmla="*/ 6439627 h 6439627"/>
              <a:gd name="connsiteX54" fmla="*/ 2151815 w 8687356"/>
              <a:gd name="connsiteY54" fmla="*/ 6290497 h 6439627"/>
              <a:gd name="connsiteX55" fmla="*/ 1895013 w 8687356"/>
              <a:gd name="connsiteY55" fmla="*/ 5845703 h 6439627"/>
              <a:gd name="connsiteX56" fmla="*/ 1899669 w 8687356"/>
              <a:gd name="connsiteY56" fmla="*/ 5326361 h 6439627"/>
              <a:gd name="connsiteX57" fmla="*/ 3349069 w 8687356"/>
              <a:gd name="connsiteY57" fmla="*/ 2801330 h 6439627"/>
              <a:gd name="connsiteX58" fmla="*/ 3794942 w 8687356"/>
              <a:gd name="connsiteY58" fmla="*/ 2543905 h 6439627"/>
              <a:gd name="connsiteX59" fmla="*/ 634940 w 8687356"/>
              <a:gd name="connsiteY59" fmla="*/ 2395105 h 6439627"/>
              <a:gd name="connsiteX60" fmla="*/ 1188015 w 8687356"/>
              <a:gd name="connsiteY60" fmla="*/ 2396492 h 6439627"/>
              <a:gd name="connsiteX61" fmla="*/ 1273897 w 8687356"/>
              <a:gd name="connsiteY61" fmla="*/ 2445054 h 6439627"/>
              <a:gd name="connsiteX62" fmla="*/ 1551037 w 8687356"/>
              <a:gd name="connsiteY62" fmla="*/ 2925075 h 6439627"/>
              <a:gd name="connsiteX63" fmla="*/ 1550752 w 8687356"/>
              <a:gd name="connsiteY63" fmla="*/ 3024769 h 6439627"/>
              <a:gd name="connsiteX64" fmla="*/ 1274816 w 8687356"/>
              <a:gd name="connsiteY64" fmla="*/ 3503403 h 6439627"/>
              <a:gd name="connsiteX65" fmla="*/ 1190116 w 8687356"/>
              <a:gd name="connsiteY65" fmla="*/ 3552304 h 6439627"/>
              <a:gd name="connsiteX66" fmla="*/ 637639 w 8687356"/>
              <a:gd name="connsiteY66" fmla="*/ 3551955 h 6439627"/>
              <a:gd name="connsiteX67" fmla="*/ 551158 w 8687356"/>
              <a:gd name="connsiteY67" fmla="*/ 3502355 h 6439627"/>
              <a:gd name="connsiteX68" fmla="*/ 274018 w 8687356"/>
              <a:gd name="connsiteY68" fmla="*/ 3022335 h 6439627"/>
              <a:gd name="connsiteX69" fmla="*/ 274903 w 8687356"/>
              <a:gd name="connsiteY69" fmla="*/ 2923678 h 6439627"/>
              <a:gd name="connsiteX70" fmla="*/ 550240 w 8687356"/>
              <a:gd name="connsiteY70" fmla="*/ 2444007 h 6439627"/>
              <a:gd name="connsiteX71" fmla="*/ 634940 w 8687356"/>
              <a:gd name="connsiteY71" fmla="*/ 2395105 h 6439627"/>
              <a:gd name="connsiteX72" fmla="*/ 2521339 w 8687356"/>
              <a:gd name="connsiteY72" fmla="*/ 1975621 h 6439627"/>
              <a:gd name="connsiteX73" fmla="*/ 2985874 w 8687356"/>
              <a:gd name="connsiteY73" fmla="*/ 1976785 h 6439627"/>
              <a:gd name="connsiteX74" fmla="*/ 3058007 w 8687356"/>
              <a:gd name="connsiteY74" fmla="*/ 2017574 h 6439627"/>
              <a:gd name="connsiteX75" fmla="*/ 3290779 w 8687356"/>
              <a:gd name="connsiteY75" fmla="*/ 2420748 h 6439627"/>
              <a:gd name="connsiteX76" fmla="*/ 3290540 w 8687356"/>
              <a:gd name="connsiteY76" fmla="*/ 2504482 h 6439627"/>
              <a:gd name="connsiteX77" fmla="*/ 3058778 w 8687356"/>
              <a:gd name="connsiteY77" fmla="*/ 2906492 h 6439627"/>
              <a:gd name="connsiteX78" fmla="*/ 2987637 w 8687356"/>
              <a:gd name="connsiteY78" fmla="*/ 2947565 h 6439627"/>
              <a:gd name="connsiteX79" fmla="*/ 2523606 w 8687356"/>
              <a:gd name="connsiteY79" fmla="*/ 2947271 h 6439627"/>
              <a:gd name="connsiteX80" fmla="*/ 2450970 w 8687356"/>
              <a:gd name="connsiteY80" fmla="*/ 2905612 h 6439627"/>
              <a:gd name="connsiteX81" fmla="*/ 2218197 w 8687356"/>
              <a:gd name="connsiteY81" fmla="*/ 2502438 h 6439627"/>
              <a:gd name="connsiteX82" fmla="*/ 2218941 w 8687356"/>
              <a:gd name="connsiteY82" fmla="*/ 2419574 h 6439627"/>
              <a:gd name="connsiteX83" fmla="*/ 2450199 w 8687356"/>
              <a:gd name="connsiteY83" fmla="*/ 2016694 h 6439627"/>
              <a:gd name="connsiteX84" fmla="*/ 2521339 w 8687356"/>
              <a:gd name="connsiteY84" fmla="*/ 1975621 h 6439627"/>
              <a:gd name="connsiteX85" fmla="*/ 3564142 w 8687356"/>
              <a:gd name="connsiteY85" fmla="*/ 34 h 6439627"/>
              <a:gd name="connsiteX86" fmla="*/ 4738405 w 8687356"/>
              <a:gd name="connsiteY86" fmla="*/ 2977 h 6439627"/>
              <a:gd name="connsiteX87" fmla="*/ 4920745 w 8687356"/>
              <a:gd name="connsiteY87" fmla="*/ 106084 h 6439627"/>
              <a:gd name="connsiteX88" fmla="*/ 5509155 w 8687356"/>
              <a:gd name="connsiteY88" fmla="*/ 1125240 h 6439627"/>
              <a:gd name="connsiteX89" fmla="*/ 5508549 w 8687356"/>
              <a:gd name="connsiteY89" fmla="*/ 1336906 h 6439627"/>
              <a:gd name="connsiteX90" fmla="*/ 4922696 w 8687356"/>
              <a:gd name="connsiteY90" fmla="*/ 2353119 h 6439627"/>
              <a:gd name="connsiteX91" fmla="*/ 4742864 w 8687356"/>
              <a:gd name="connsiteY91" fmla="*/ 2456945 h 6439627"/>
              <a:gd name="connsiteX92" fmla="*/ 3569871 w 8687356"/>
              <a:gd name="connsiteY92" fmla="*/ 2456203 h 6439627"/>
              <a:gd name="connsiteX93" fmla="*/ 3386259 w 8687356"/>
              <a:gd name="connsiteY93" fmla="*/ 2350896 h 6439627"/>
              <a:gd name="connsiteX94" fmla="*/ 2797848 w 8687356"/>
              <a:gd name="connsiteY94" fmla="*/ 1331739 h 6439627"/>
              <a:gd name="connsiteX95" fmla="*/ 2799727 w 8687356"/>
              <a:gd name="connsiteY95" fmla="*/ 1122274 h 6439627"/>
              <a:gd name="connsiteX96" fmla="*/ 3384310 w 8687356"/>
              <a:gd name="connsiteY96" fmla="*/ 103860 h 6439627"/>
              <a:gd name="connsiteX97" fmla="*/ 3564142 w 8687356"/>
              <a:gd name="connsiteY97" fmla="*/ 34 h 643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687356" h="6439627">
                <a:moveTo>
                  <a:pt x="0" y="5592682"/>
                </a:moveTo>
                <a:lnTo>
                  <a:pt x="186296" y="5593149"/>
                </a:lnTo>
                <a:cubicBezTo>
                  <a:pt x="510155" y="5593961"/>
                  <a:pt x="893987" y="5594923"/>
                  <a:pt x="1348900" y="5596063"/>
                </a:cubicBezTo>
                <a:cubicBezTo>
                  <a:pt x="1534387" y="5590847"/>
                  <a:pt x="1709614" y="5693431"/>
                  <a:pt x="1800991" y="5851702"/>
                </a:cubicBezTo>
                <a:cubicBezTo>
                  <a:pt x="1800991" y="5851702"/>
                  <a:pt x="1800991" y="5851702"/>
                  <a:pt x="2106366" y="6380627"/>
                </a:cubicBezTo>
                <a:lnTo>
                  <a:pt x="2140430" y="6439627"/>
                </a:lnTo>
                <a:lnTo>
                  <a:pt x="0" y="6439627"/>
                </a:lnTo>
                <a:close/>
                <a:moveTo>
                  <a:pt x="693821" y="3646328"/>
                </a:moveTo>
                <a:cubicBezTo>
                  <a:pt x="693821" y="3646328"/>
                  <a:pt x="693821" y="3646328"/>
                  <a:pt x="1586357" y="3648566"/>
                </a:cubicBezTo>
                <a:cubicBezTo>
                  <a:pt x="1643220" y="3646968"/>
                  <a:pt x="1696937" y="3678416"/>
                  <a:pt x="1724950" y="3726935"/>
                </a:cubicBezTo>
                <a:cubicBezTo>
                  <a:pt x="1724950" y="3726935"/>
                  <a:pt x="1724950" y="3726935"/>
                  <a:pt x="2172189" y="4501577"/>
                </a:cubicBezTo>
                <a:cubicBezTo>
                  <a:pt x="2201168" y="4551769"/>
                  <a:pt x="2200578" y="4612341"/>
                  <a:pt x="2171729" y="4662459"/>
                </a:cubicBezTo>
                <a:cubicBezTo>
                  <a:pt x="2171729" y="4662459"/>
                  <a:pt x="2171729" y="4662459"/>
                  <a:pt x="1726432" y="5434863"/>
                </a:cubicBezTo>
                <a:cubicBezTo>
                  <a:pt x="1699249" y="5484020"/>
                  <a:pt x="1645909" y="5514815"/>
                  <a:pt x="1589746" y="5513779"/>
                </a:cubicBezTo>
                <a:cubicBezTo>
                  <a:pt x="1589746" y="5513779"/>
                  <a:pt x="1589746" y="5513779"/>
                  <a:pt x="698177" y="5513215"/>
                </a:cubicBezTo>
                <a:cubicBezTo>
                  <a:pt x="640348" y="5513140"/>
                  <a:pt x="587596" y="5483366"/>
                  <a:pt x="558617" y="5433172"/>
                </a:cubicBezTo>
                <a:cubicBezTo>
                  <a:pt x="558617" y="5433172"/>
                  <a:pt x="558617" y="5433172"/>
                  <a:pt x="111378" y="4658531"/>
                </a:cubicBezTo>
                <a:cubicBezTo>
                  <a:pt x="83365" y="4610012"/>
                  <a:pt x="82990" y="4547767"/>
                  <a:pt x="112805" y="4499321"/>
                </a:cubicBezTo>
                <a:cubicBezTo>
                  <a:pt x="112805" y="4499321"/>
                  <a:pt x="112805" y="4499321"/>
                  <a:pt x="557135" y="3725244"/>
                </a:cubicBezTo>
                <a:cubicBezTo>
                  <a:pt x="584319" y="3676088"/>
                  <a:pt x="637659" y="3645292"/>
                  <a:pt x="693821" y="3646328"/>
                </a:cubicBezTo>
                <a:close/>
                <a:moveTo>
                  <a:pt x="1975378" y="3263784"/>
                </a:moveTo>
                <a:cubicBezTo>
                  <a:pt x="1975378" y="3263784"/>
                  <a:pt x="1975378" y="3263784"/>
                  <a:pt x="2292917" y="3264581"/>
                </a:cubicBezTo>
                <a:cubicBezTo>
                  <a:pt x="2313148" y="3264012"/>
                  <a:pt x="2332259" y="3275200"/>
                  <a:pt x="2342225" y="3292462"/>
                </a:cubicBezTo>
                <a:cubicBezTo>
                  <a:pt x="2342225" y="3292462"/>
                  <a:pt x="2342225" y="3292462"/>
                  <a:pt x="2501341" y="3568059"/>
                </a:cubicBezTo>
                <a:cubicBezTo>
                  <a:pt x="2511651" y="3585916"/>
                  <a:pt x="2511441" y="3607466"/>
                  <a:pt x="2501177" y="3625297"/>
                </a:cubicBezTo>
                <a:cubicBezTo>
                  <a:pt x="2501177" y="3625297"/>
                  <a:pt x="2501177" y="3625297"/>
                  <a:pt x="2342753" y="3900096"/>
                </a:cubicBezTo>
                <a:cubicBezTo>
                  <a:pt x="2333082" y="3917585"/>
                  <a:pt x="2314104" y="3928542"/>
                  <a:pt x="2294123" y="3928173"/>
                </a:cubicBezTo>
                <a:cubicBezTo>
                  <a:pt x="2294123" y="3928173"/>
                  <a:pt x="2294123" y="3928173"/>
                  <a:pt x="1976927" y="3927972"/>
                </a:cubicBezTo>
                <a:cubicBezTo>
                  <a:pt x="1956353" y="3927946"/>
                  <a:pt x="1937585" y="3917353"/>
                  <a:pt x="1927275" y="3899495"/>
                </a:cubicBezTo>
                <a:cubicBezTo>
                  <a:pt x="1927275" y="3899495"/>
                  <a:pt x="1927275" y="3899495"/>
                  <a:pt x="1768160" y="3623899"/>
                </a:cubicBezTo>
                <a:cubicBezTo>
                  <a:pt x="1758193" y="3606636"/>
                  <a:pt x="1758060" y="3584492"/>
                  <a:pt x="1768668" y="3567256"/>
                </a:cubicBezTo>
                <a:cubicBezTo>
                  <a:pt x="1768668" y="3567256"/>
                  <a:pt x="1768668" y="3567256"/>
                  <a:pt x="1926748" y="3291861"/>
                </a:cubicBezTo>
                <a:cubicBezTo>
                  <a:pt x="1936419" y="3274372"/>
                  <a:pt x="1955397" y="3263416"/>
                  <a:pt x="1975378" y="3263784"/>
                </a:cubicBezTo>
                <a:close/>
                <a:moveTo>
                  <a:pt x="2130702" y="2828022"/>
                </a:moveTo>
                <a:cubicBezTo>
                  <a:pt x="2130702" y="2828022"/>
                  <a:pt x="2130702" y="2828022"/>
                  <a:pt x="2298374" y="2828442"/>
                </a:cubicBezTo>
                <a:cubicBezTo>
                  <a:pt x="2309057" y="2828143"/>
                  <a:pt x="2319148" y="2834050"/>
                  <a:pt x="2324410" y="2843165"/>
                </a:cubicBezTo>
                <a:cubicBezTo>
                  <a:pt x="2324410" y="2843165"/>
                  <a:pt x="2324410" y="2843165"/>
                  <a:pt x="2408429" y="2988689"/>
                </a:cubicBezTo>
                <a:cubicBezTo>
                  <a:pt x="2413873" y="2998119"/>
                  <a:pt x="2413762" y="3009498"/>
                  <a:pt x="2408342" y="3018913"/>
                </a:cubicBezTo>
                <a:cubicBezTo>
                  <a:pt x="2408342" y="3018913"/>
                  <a:pt x="2408342" y="3018913"/>
                  <a:pt x="2324689" y="3164017"/>
                </a:cubicBezTo>
                <a:cubicBezTo>
                  <a:pt x="2319583" y="3173251"/>
                  <a:pt x="2309561" y="3179037"/>
                  <a:pt x="2299011" y="3178842"/>
                </a:cubicBezTo>
                <a:cubicBezTo>
                  <a:pt x="2299011" y="3178842"/>
                  <a:pt x="2299011" y="3178842"/>
                  <a:pt x="2131520" y="3178736"/>
                </a:cubicBezTo>
                <a:cubicBezTo>
                  <a:pt x="2120657" y="3178722"/>
                  <a:pt x="2110746" y="3173129"/>
                  <a:pt x="2105302" y="3163699"/>
                </a:cubicBezTo>
                <a:cubicBezTo>
                  <a:pt x="2105302" y="3163699"/>
                  <a:pt x="2105302" y="3163699"/>
                  <a:pt x="2021284" y="3018175"/>
                </a:cubicBezTo>
                <a:cubicBezTo>
                  <a:pt x="2016021" y="3009060"/>
                  <a:pt x="2015951" y="2997367"/>
                  <a:pt x="2021552" y="2988265"/>
                </a:cubicBezTo>
                <a:cubicBezTo>
                  <a:pt x="2021552" y="2988265"/>
                  <a:pt x="2021552" y="2988265"/>
                  <a:pt x="2105024" y="2842847"/>
                </a:cubicBezTo>
                <a:cubicBezTo>
                  <a:pt x="2110131" y="2833613"/>
                  <a:pt x="2120152" y="2827827"/>
                  <a:pt x="2130702" y="2828022"/>
                </a:cubicBezTo>
                <a:close/>
                <a:moveTo>
                  <a:pt x="3794942" y="2543905"/>
                </a:moveTo>
                <a:cubicBezTo>
                  <a:pt x="3794942" y="2543905"/>
                  <a:pt x="3794942" y="2543905"/>
                  <a:pt x="6706383" y="2551204"/>
                </a:cubicBezTo>
                <a:cubicBezTo>
                  <a:pt x="6891871" y="2545988"/>
                  <a:pt x="7067096" y="2648572"/>
                  <a:pt x="7158474" y="2806842"/>
                </a:cubicBezTo>
                <a:cubicBezTo>
                  <a:pt x="7158474" y="2806842"/>
                  <a:pt x="7158474" y="2806842"/>
                  <a:pt x="8617364" y="5333715"/>
                </a:cubicBezTo>
                <a:cubicBezTo>
                  <a:pt x="8711893" y="5497443"/>
                  <a:pt x="8709969" y="5695027"/>
                  <a:pt x="8615859" y="5858514"/>
                </a:cubicBezTo>
                <a:cubicBezTo>
                  <a:pt x="8615859" y="5858514"/>
                  <a:pt x="8615859" y="5858514"/>
                  <a:pt x="8311811" y="6385912"/>
                </a:cubicBezTo>
                <a:lnTo>
                  <a:pt x="8280844" y="6439627"/>
                </a:lnTo>
                <a:lnTo>
                  <a:pt x="2237916" y="6439627"/>
                </a:lnTo>
                <a:lnTo>
                  <a:pt x="2151815" y="6290497"/>
                </a:lnTo>
                <a:cubicBezTo>
                  <a:pt x="2071676" y="6151692"/>
                  <a:pt x="1986194" y="6003633"/>
                  <a:pt x="1895013" y="5845703"/>
                </a:cubicBezTo>
                <a:cubicBezTo>
                  <a:pt x="1803636" y="5687432"/>
                  <a:pt x="1802408" y="5484390"/>
                  <a:pt x="1899669" y="5326361"/>
                </a:cubicBezTo>
                <a:cubicBezTo>
                  <a:pt x="1899669" y="5326361"/>
                  <a:pt x="1899669" y="5326361"/>
                  <a:pt x="3349069" y="2801330"/>
                </a:cubicBezTo>
                <a:cubicBezTo>
                  <a:pt x="3437742" y="2640982"/>
                  <a:pt x="3611741" y="2540524"/>
                  <a:pt x="3794942" y="2543905"/>
                </a:cubicBezTo>
                <a:close/>
                <a:moveTo>
                  <a:pt x="634940" y="2395105"/>
                </a:moveTo>
                <a:cubicBezTo>
                  <a:pt x="634940" y="2395105"/>
                  <a:pt x="634940" y="2395105"/>
                  <a:pt x="1188015" y="2396492"/>
                </a:cubicBezTo>
                <a:cubicBezTo>
                  <a:pt x="1223252" y="2395501"/>
                  <a:pt x="1256539" y="2414988"/>
                  <a:pt x="1273897" y="2445054"/>
                </a:cubicBezTo>
                <a:cubicBezTo>
                  <a:pt x="1273897" y="2445054"/>
                  <a:pt x="1273897" y="2445054"/>
                  <a:pt x="1551037" y="2925075"/>
                </a:cubicBezTo>
                <a:cubicBezTo>
                  <a:pt x="1568994" y="2956177"/>
                  <a:pt x="1568629" y="2993712"/>
                  <a:pt x="1550752" y="3024769"/>
                </a:cubicBezTo>
                <a:cubicBezTo>
                  <a:pt x="1550752" y="3024769"/>
                  <a:pt x="1550752" y="3024769"/>
                  <a:pt x="1274816" y="3503403"/>
                </a:cubicBezTo>
                <a:cubicBezTo>
                  <a:pt x="1257971" y="3533863"/>
                  <a:pt x="1224917" y="3552947"/>
                  <a:pt x="1190116" y="3552304"/>
                </a:cubicBezTo>
                <a:cubicBezTo>
                  <a:pt x="1190116" y="3552304"/>
                  <a:pt x="1190116" y="3552304"/>
                  <a:pt x="637639" y="3551955"/>
                </a:cubicBezTo>
                <a:cubicBezTo>
                  <a:pt x="601804" y="3551909"/>
                  <a:pt x="569115" y="3533458"/>
                  <a:pt x="551158" y="3502355"/>
                </a:cubicBezTo>
                <a:cubicBezTo>
                  <a:pt x="551158" y="3502355"/>
                  <a:pt x="551158" y="3502355"/>
                  <a:pt x="274018" y="3022335"/>
                </a:cubicBezTo>
                <a:cubicBezTo>
                  <a:pt x="256660" y="2992269"/>
                  <a:pt x="256426" y="2953698"/>
                  <a:pt x="274903" y="2923678"/>
                </a:cubicBezTo>
                <a:cubicBezTo>
                  <a:pt x="274903" y="2923678"/>
                  <a:pt x="274903" y="2923678"/>
                  <a:pt x="550240" y="2444007"/>
                </a:cubicBezTo>
                <a:cubicBezTo>
                  <a:pt x="567085" y="2413547"/>
                  <a:pt x="600139" y="2394463"/>
                  <a:pt x="634940" y="2395105"/>
                </a:cubicBezTo>
                <a:close/>
                <a:moveTo>
                  <a:pt x="2521339" y="1975621"/>
                </a:moveTo>
                <a:cubicBezTo>
                  <a:pt x="2521339" y="1975621"/>
                  <a:pt x="2521339" y="1975621"/>
                  <a:pt x="2985874" y="1976785"/>
                </a:cubicBezTo>
                <a:cubicBezTo>
                  <a:pt x="3015469" y="1975952"/>
                  <a:pt x="3043427" y="1992321"/>
                  <a:pt x="3058007" y="2017574"/>
                </a:cubicBezTo>
                <a:cubicBezTo>
                  <a:pt x="3058007" y="2017574"/>
                  <a:pt x="3058007" y="2017574"/>
                  <a:pt x="3290779" y="2420748"/>
                </a:cubicBezTo>
                <a:cubicBezTo>
                  <a:pt x="3305862" y="2446871"/>
                  <a:pt x="3305555" y="2478396"/>
                  <a:pt x="3290540" y="2504482"/>
                </a:cubicBezTo>
                <a:cubicBezTo>
                  <a:pt x="3290540" y="2504482"/>
                  <a:pt x="3290540" y="2504482"/>
                  <a:pt x="3058778" y="2906492"/>
                </a:cubicBezTo>
                <a:cubicBezTo>
                  <a:pt x="3044630" y="2932076"/>
                  <a:pt x="3016868" y="2948104"/>
                  <a:pt x="2987637" y="2947565"/>
                </a:cubicBezTo>
                <a:cubicBezTo>
                  <a:pt x="2987637" y="2947565"/>
                  <a:pt x="2987637" y="2947565"/>
                  <a:pt x="2523606" y="2947271"/>
                </a:cubicBezTo>
                <a:cubicBezTo>
                  <a:pt x="2493508" y="2947232"/>
                  <a:pt x="2466052" y="2931735"/>
                  <a:pt x="2450970" y="2905612"/>
                </a:cubicBezTo>
                <a:cubicBezTo>
                  <a:pt x="2450970" y="2905612"/>
                  <a:pt x="2450970" y="2905612"/>
                  <a:pt x="2218197" y="2502438"/>
                </a:cubicBezTo>
                <a:cubicBezTo>
                  <a:pt x="2203617" y="2477185"/>
                  <a:pt x="2203422" y="2444788"/>
                  <a:pt x="2218941" y="2419574"/>
                </a:cubicBezTo>
                <a:cubicBezTo>
                  <a:pt x="2218941" y="2419574"/>
                  <a:pt x="2218941" y="2419574"/>
                  <a:pt x="2450199" y="2016694"/>
                </a:cubicBezTo>
                <a:cubicBezTo>
                  <a:pt x="2464347" y="1991110"/>
                  <a:pt x="2492109" y="1975081"/>
                  <a:pt x="2521339" y="1975621"/>
                </a:cubicBezTo>
                <a:close/>
                <a:moveTo>
                  <a:pt x="3564142" y="34"/>
                </a:moveTo>
                <a:cubicBezTo>
                  <a:pt x="3564142" y="34"/>
                  <a:pt x="3564142" y="34"/>
                  <a:pt x="4738405" y="2977"/>
                </a:cubicBezTo>
                <a:cubicBezTo>
                  <a:pt x="4813218" y="874"/>
                  <a:pt x="4883890" y="42249"/>
                  <a:pt x="4920745" y="106084"/>
                </a:cubicBezTo>
                <a:cubicBezTo>
                  <a:pt x="4920745" y="106084"/>
                  <a:pt x="4920745" y="106084"/>
                  <a:pt x="5509155" y="1125240"/>
                </a:cubicBezTo>
                <a:cubicBezTo>
                  <a:pt x="5547281" y="1191277"/>
                  <a:pt x="5546507" y="1270967"/>
                  <a:pt x="5508549" y="1336906"/>
                </a:cubicBezTo>
                <a:cubicBezTo>
                  <a:pt x="5508549" y="1336906"/>
                  <a:pt x="5508549" y="1336906"/>
                  <a:pt x="4922696" y="2353119"/>
                </a:cubicBezTo>
                <a:cubicBezTo>
                  <a:pt x="4886932" y="2417792"/>
                  <a:pt x="4816753" y="2458309"/>
                  <a:pt x="4742864" y="2456945"/>
                </a:cubicBezTo>
                <a:cubicBezTo>
                  <a:pt x="4742864" y="2456945"/>
                  <a:pt x="4742864" y="2456945"/>
                  <a:pt x="3569871" y="2456203"/>
                </a:cubicBezTo>
                <a:cubicBezTo>
                  <a:pt x="3493788" y="2456106"/>
                  <a:pt x="3424385" y="2416932"/>
                  <a:pt x="3386259" y="2350896"/>
                </a:cubicBezTo>
                <a:cubicBezTo>
                  <a:pt x="3386259" y="2350896"/>
                  <a:pt x="3386259" y="2350896"/>
                  <a:pt x="2797848" y="1331739"/>
                </a:cubicBezTo>
                <a:cubicBezTo>
                  <a:pt x="2760993" y="1267904"/>
                  <a:pt x="2760499" y="1186012"/>
                  <a:pt x="2799727" y="1122274"/>
                </a:cubicBezTo>
                <a:cubicBezTo>
                  <a:pt x="2799727" y="1122274"/>
                  <a:pt x="2799727" y="1122274"/>
                  <a:pt x="3384310" y="103860"/>
                </a:cubicBezTo>
                <a:cubicBezTo>
                  <a:pt x="3420073" y="39188"/>
                  <a:pt x="3490251" y="-1330"/>
                  <a:pt x="3564142" y="34"/>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7425293" y="24081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7607300" y="4386894"/>
            <a:ext cx="4000500" cy="997905"/>
          </a:xfrm>
          <a:prstGeom prst="rect">
            <a:avLst/>
          </a:prstGeo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xmlns="" id="{734B1E83-6080-4D35-A216-8E5C399023B2}"/>
              </a:ext>
            </a:extLst>
          </p:cNvPr>
          <p:cNvSpPr>
            <a:spLocks noGrp="1"/>
          </p:cNvSpPr>
          <p:nvPr>
            <p:ph type="ftr" sz="quarter" idx="11"/>
          </p:nvPr>
        </p:nvSpPr>
        <p:spPr>
          <a:xfrm>
            <a:off x="432000" y="6361483"/>
            <a:ext cx="5484930" cy="201532"/>
          </a:xfrm>
          <a:prstGeom prst="rect">
            <a:avLst/>
          </a:prstGeom>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0DE95353-8EE1-49C9-ADAC-E76BD49D222D}"/>
              </a:ext>
            </a:extLst>
          </p:cNvPr>
          <p:cNvSpPr>
            <a:spLocks noGrp="1"/>
          </p:cNvSpPr>
          <p:nvPr>
            <p:ph type="sldNum" sz="quarter" idx="12"/>
          </p:nvPr>
        </p:nvSpPr>
        <p:spPr>
          <a:xfrm>
            <a:off x="11727656" y="6277243"/>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7755303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xmlns="" id="{7B7C90C9-77F3-4C3C-97F8-425EF81FB7A7}"/>
              </a:ext>
            </a:extLst>
          </p:cNvPr>
          <p:cNvSpPr>
            <a:spLocks noGrp="1"/>
          </p:cNvSpPr>
          <p:nvPr>
            <p:ph type="pic" sz="quarter" idx="13" hasCustomPrompt="1"/>
          </p:nvPr>
        </p:nvSpPr>
        <p:spPr>
          <a:xfrm>
            <a:off x="-1" y="0"/>
            <a:ext cx="11795125" cy="6858000"/>
          </a:xfrm>
          <a:custGeom>
            <a:avLst/>
            <a:gdLst>
              <a:gd name="connsiteX0" fmla="*/ 4729712 w 11795125"/>
              <a:gd name="connsiteY0" fmla="*/ 4417922 h 6858000"/>
              <a:gd name="connsiteX1" fmla="*/ 7234278 w 11795125"/>
              <a:gd name="connsiteY1" fmla="*/ 4419507 h 6858000"/>
              <a:gd name="connsiteX2" fmla="*/ 7626325 w 11795125"/>
              <a:gd name="connsiteY2" fmla="*/ 4644358 h 6858000"/>
              <a:gd name="connsiteX3" fmla="*/ 8882694 w 11795125"/>
              <a:gd name="connsiteY3" fmla="*/ 6820455 h 6858000"/>
              <a:gd name="connsiteX4" fmla="*/ 8898077 w 11795125"/>
              <a:gd name="connsiteY4" fmla="*/ 6858000 h 6858000"/>
              <a:gd name="connsiteX5" fmla="*/ 3070863 w 11795125"/>
              <a:gd name="connsiteY5" fmla="*/ 6858000 h 6858000"/>
              <a:gd name="connsiteX6" fmla="*/ 3094823 w 11795125"/>
              <a:gd name="connsiteY6" fmla="*/ 6809422 h 6858000"/>
              <a:gd name="connsiteX7" fmla="*/ 4345735 w 11795125"/>
              <a:gd name="connsiteY7" fmla="*/ 4639611 h 6858000"/>
              <a:gd name="connsiteX8" fmla="*/ 4729712 w 11795125"/>
              <a:gd name="connsiteY8" fmla="*/ 4417922 h 6858000"/>
              <a:gd name="connsiteX9" fmla="*/ 2031302 w 11795125"/>
              <a:gd name="connsiteY9" fmla="*/ 2039301 h 6858000"/>
              <a:gd name="connsiteX10" fmla="*/ 2747265 w 11795125"/>
              <a:gd name="connsiteY10" fmla="*/ 2039754 h 6858000"/>
              <a:gd name="connsiteX11" fmla="*/ 2859337 w 11795125"/>
              <a:gd name="connsiteY11" fmla="*/ 2104031 h 6858000"/>
              <a:gd name="connsiteX12" fmla="*/ 3218486 w 11795125"/>
              <a:gd name="connsiteY12" fmla="*/ 2726096 h 6858000"/>
              <a:gd name="connsiteX13" fmla="*/ 3217340 w 11795125"/>
              <a:gd name="connsiteY13" fmla="*/ 2853948 h 6858000"/>
              <a:gd name="connsiteX14" fmla="*/ 2860527 w 11795125"/>
              <a:gd name="connsiteY14" fmla="*/ 3475560 h 6858000"/>
              <a:gd name="connsiteX15" fmla="*/ 2750762 w 11795125"/>
              <a:gd name="connsiteY15" fmla="*/ 3538933 h 6858000"/>
              <a:gd name="connsiteX16" fmla="*/ 2034023 w 11795125"/>
              <a:gd name="connsiteY16" fmla="*/ 3537136 h 6858000"/>
              <a:gd name="connsiteX17" fmla="*/ 1922728 w 11795125"/>
              <a:gd name="connsiteY17" fmla="*/ 3474202 h 6858000"/>
              <a:gd name="connsiteX18" fmla="*/ 1563578 w 11795125"/>
              <a:gd name="connsiteY18" fmla="*/ 2852137 h 6858000"/>
              <a:gd name="connsiteX19" fmla="*/ 1563948 w 11795125"/>
              <a:gd name="connsiteY19" fmla="*/ 2722942 h 6858000"/>
              <a:gd name="connsiteX20" fmla="*/ 1921537 w 11795125"/>
              <a:gd name="connsiteY20" fmla="*/ 2102674 h 6858000"/>
              <a:gd name="connsiteX21" fmla="*/ 2031302 w 11795125"/>
              <a:gd name="connsiteY21" fmla="*/ 2039301 h 6858000"/>
              <a:gd name="connsiteX22" fmla="*/ 9343478 w 11795125"/>
              <a:gd name="connsiteY22" fmla="*/ 1795745 h 6858000"/>
              <a:gd name="connsiteX23" fmla="*/ 11620502 w 11795125"/>
              <a:gd name="connsiteY23" fmla="*/ 1797185 h 6858000"/>
              <a:gd name="connsiteX24" fmla="*/ 11795125 w 11795125"/>
              <a:gd name="connsiteY24" fmla="*/ 1797296 h 6858000"/>
              <a:gd name="connsiteX25" fmla="*/ 11795125 w 11795125"/>
              <a:gd name="connsiteY25" fmla="*/ 6858000 h 6858000"/>
              <a:gd name="connsiteX26" fmla="*/ 8996698 w 11795125"/>
              <a:gd name="connsiteY26" fmla="*/ 6858000 h 6858000"/>
              <a:gd name="connsiteX27" fmla="*/ 8963663 w 11795125"/>
              <a:gd name="connsiteY27" fmla="*/ 6815289 h 6858000"/>
              <a:gd name="connsiteX28" fmla="*/ 7707295 w 11795125"/>
              <a:gd name="connsiteY28" fmla="*/ 4639193 h 6858000"/>
              <a:gd name="connsiteX29" fmla="*/ 7708590 w 11795125"/>
              <a:gd name="connsiteY29" fmla="*/ 4187244 h 6858000"/>
              <a:gd name="connsiteX30" fmla="*/ 8959501 w 11795125"/>
              <a:gd name="connsiteY30" fmla="*/ 2017434 h 6858000"/>
              <a:gd name="connsiteX31" fmla="*/ 9343478 w 11795125"/>
              <a:gd name="connsiteY31" fmla="*/ 1795745 h 6858000"/>
              <a:gd name="connsiteX32" fmla="*/ 3102644 w 11795125"/>
              <a:gd name="connsiteY32" fmla="*/ 1739841 h 6858000"/>
              <a:gd name="connsiteX33" fmla="*/ 3385876 w 11795125"/>
              <a:gd name="connsiteY33" fmla="*/ 1740020 h 6858000"/>
              <a:gd name="connsiteX34" fmla="*/ 3430211 w 11795125"/>
              <a:gd name="connsiteY34" fmla="*/ 1765448 h 6858000"/>
              <a:gd name="connsiteX35" fmla="*/ 3572289 w 11795125"/>
              <a:gd name="connsiteY35" fmla="*/ 2011533 h 6858000"/>
              <a:gd name="connsiteX36" fmla="*/ 3571836 w 11795125"/>
              <a:gd name="connsiteY36" fmla="*/ 2062111 h 6858000"/>
              <a:gd name="connsiteX37" fmla="*/ 3430681 w 11795125"/>
              <a:gd name="connsiteY37" fmla="*/ 2308019 h 6858000"/>
              <a:gd name="connsiteX38" fmla="*/ 3387260 w 11795125"/>
              <a:gd name="connsiteY38" fmla="*/ 2333088 h 6858000"/>
              <a:gd name="connsiteX39" fmla="*/ 3103720 w 11795125"/>
              <a:gd name="connsiteY39" fmla="*/ 2332378 h 6858000"/>
              <a:gd name="connsiteX40" fmla="*/ 3059693 w 11795125"/>
              <a:gd name="connsiteY40" fmla="*/ 2307481 h 6858000"/>
              <a:gd name="connsiteX41" fmla="*/ 2917615 w 11795125"/>
              <a:gd name="connsiteY41" fmla="*/ 2061395 h 6858000"/>
              <a:gd name="connsiteX42" fmla="*/ 2917761 w 11795125"/>
              <a:gd name="connsiteY42" fmla="*/ 2010286 h 6858000"/>
              <a:gd name="connsiteX43" fmla="*/ 3059222 w 11795125"/>
              <a:gd name="connsiteY43" fmla="*/ 1764910 h 6858000"/>
              <a:gd name="connsiteX44" fmla="*/ 3102644 w 11795125"/>
              <a:gd name="connsiteY44" fmla="*/ 1739841 h 6858000"/>
              <a:gd name="connsiteX45" fmla="*/ 3522963 w 11795125"/>
              <a:gd name="connsiteY45" fmla="*/ 1598675 h 6858000"/>
              <a:gd name="connsiteX46" fmla="*/ 3625194 w 11795125"/>
              <a:gd name="connsiteY46" fmla="*/ 1598740 h 6858000"/>
              <a:gd name="connsiteX47" fmla="*/ 3641197 w 11795125"/>
              <a:gd name="connsiteY47" fmla="*/ 1607918 h 6858000"/>
              <a:gd name="connsiteX48" fmla="*/ 3692479 w 11795125"/>
              <a:gd name="connsiteY48" fmla="*/ 1696742 h 6858000"/>
              <a:gd name="connsiteX49" fmla="*/ 3692315 w 11795125"/>
              <a:gd name="connsiteY49" fmla="*/ 1714998 h 6858000"/>
              <a:gd name="connsiteX50" fmla="*/ 3641367 w 11795125"/>
              <a:gd name="connsiteY50" fmla="*/ 1803757 h 6858000"/>
              <a:gd name="connsiteX51" fmla="*/ 3625694 w 11795125"/>
              <a:gd name="connsiteY51" fmla="*/ 1812806 h 6858000"/>
              <a:gd name="connsiteX52" fmla="*/ 3523352 w 11795125"/>
              <a:gd name="connsiteY52" fmla="*/ 1812549 h 6858000"/>
              <a:gd name="connsiteX53" fmla="*/ 3507459 w 11795125"/>
              <a:gd name="connsiteY53" fmla="*/ 1803563 h 6858000"/>
              <a:gd name="connsiteX54" fmla="*/ 3456177 w 11795125"/>
              <a:gd name="connsiteY54" fmla="*/ 1714739 h 6858000"/>
              <a:gd name="connsiteX55" fmla="*/ 3456230 w 11795125"/>
              <a:gd name="connsiteY55" fmla="*/ 1696292 h 6858000"/>
              <a:gd name="connsiteX56" fmla="*/ 3507290 w 11795125"/>
              <a:gd name="connsiteY56" fmla="*/ 1607724 h 6858000"/>
              <a:gd name="connsiteX57" fmla="*/ 3522963 w 11795125"/>
              <a:gd name="connsiteY57" fmla="*/ 1598675 h 6858000"/>
              <a:gd name="connsiteX58" fmla="*/ 4199803 w 11795125"/>
              <a:gd name="connsiteY58" fmla="*/ 1370724 h 6858000"/>
              <a:gd name="connsiteX59" fmla="*/ 4537019 w 11795125"/>
              <a:gd name="connsiteY59" fmla="*/ 1370938 h 6858000"/>
              <a:gd name="connsiteX60" fmla="*/ 4589804 w 11795125"/>
              <a:gd name="connsiteY60" fmla="*/ 1401211 h 6858000"/>
              <a:gd name="connsiteX61" fmla="*/ 4758963 w 11795125"/>
              <a:gd name="connsiteY61" fmla="*/ 1694203 h 6858000"/>
              <a:gd name="connsiteX62" fmla="*/ 4758423 w 11795125"/>
              <a:gd name="connsiteY62" fmla="*/ 1754421 h 6858000"/>
              <a:gd name="connsiteX63" fmla="*/ 4590365 w 11795125"/>
              <a:gd name="connsiteY63" fmla="*/ 2047199 h 6858000"/>
              <a:gd name="connsiteX64" fmla="*/ 4538665 w 11795125"/>
              <a:gd name="connsiteY64" fmla="*/ 2077046 h 6858000"/>
              <a:gd name="connsiteX65" fmla="*/ 4201084 w 11795125"/>
              <a:gd name="connsiteY65" fmla="*/ 2076201 h 6858000"/>
              <a:gd name="connsiteX66" fmla="*/ 4148664 w 11795125"/>
              <a:gd name="connsiteY66" fmla="*/ 2046559 h 6858000"/>
              <a:gd name="connsiteX67" fmla="*/ 3979505 w 11795125"/>
              <a:gd name="connsiteY67" fmla="*/ 1753567 h 6858000"/>
              <a:gd name="connsiteX68" fmla="*/ 3979680 w 11795125"/>
              <a:gd name="connsiteY68" fmla="*/ 1692718 h 6858000"/>
              <a:gd name="connsiteX69" fmla="*/ 4148104 w 11795125"/>
              <a:gd name="connsiteY69" fmla="*/ 1400573 h 6858000"/>
              <a:gd name="connsiteX70" fmla="*/ 4199803 w 11795125"/>
              <a:gd name="connsiteY70" fmla="*/ 1370724 h 6858000"/>
              <a:gd name="connsiteX71" fmla="*/ 3525946 w 11795125"/>
              <a:gd name="connsiteY71" fmla="*/ 1141304 h 6858000"/>
              <a:gd name="connsiteX72" fmla="*/ 3719554 w 11795125"/>
              <a:gd name="connsiteY72" fmla="*/ 1141427 h 6858000"/>
              <a:gd name="connsiteX73" fmla="*/ 3749860 w 11795125"/>
              <a:gd name="connsiteY73" fmla="*/ 1158808 h 6858000"/>
              <a:gd name="connsiteX74" fmla="*/ 3846980 w 11795125"/>
              <a:gd name="connsiteY74" fmla="*/ 1327024 h 6858000"/>
              <a:gd name="connsiteX75" fmla="*/ 3846670 w 11795125"/>
              <a:gd name="connsiteY75" fmla="*/ 1361598 h 6858000"/>
              <a:gd name="connsiteX76" fmla="*/ 3750182 w 11795125"/>
              <a:gd name="connsiteY76" fmla="*/ 1529691 h 6858000"/>
              <a:gd name="connsiteX77" fmla="*/ 3720499 w 11795125"/>
              <a:gd name="connsiteY77" fmla="*/ 1546828 h 6858000"/>
              <a:gd name="connsiteX78" fmla="*/ 3526682 w 11795125"/>
              <a:gd name="connsiteY78" fmla="*/ 1546343 h 6858000"/>
              <a:gd name="connsiteX79" fmla="*/ 3496586 w 11795125"/>
              <a:gd name="connsiteY79" fmla="*/ 1529324 h 6858000"/>
              <a:gd name="connsiteX80" fmla="*/ 3399466 w 11795125"/>
              <a:gd name="connsiteY80" fmla="*/ 1361108 h 6858000"/>
              <a:gd name="connsiteX81" fmla="*/ 3399566 w 11795125"/>
              <a:gd name="connsiteY81" fmla="*/ 1326172 h 6858000"/>
              <a:gd name="connsiteX82" fmla="*/ 3496264 w 11795125"/>
              <a:gd name="connsiteY82" fmla="*/ 1158441 h 6858000"/>
              <a:gd name="connsiteX83" fmla="*/ 3525946 w 11795125"/>
              <a:gd name="connsiteY83" fmla="*/ 1141304 h 6858000"/>
              <a:gd name="connsiteX84" fmla="*/ 3955878 w 11795125"/>
              <a:gd name="connsiteY84" fmla="*/ 173494 h 6858000"/>
              <a:gd name="connsiteX85" fmla="*/ 4500068 w 11795125"/>
              <a:gd name="connsiteY85" fmla="*/ 173838 h 6858000"/>
              <a:gd name="connsiteX86" fmla="*/ 4585252 w 11795125"/>
              <a:gd name="connsiteY86" fmla="*/ 222694 h 6858000"/>
              <a:gd name="connsiteX87" fmla="*/ 4858234 w 11795125"/>
              <a:gd name="connsiteY87" fmla="*/ 695514 h 6858000"/>
              <a:gd name="connsiteX88" fmla="*/ 4857363 w 11795125"/>
              <a:gd name="connsiteY88" fmla="*/ 792690 h 6858000"/>
              <a:gd name="connsiteX89" fmla="*/ 4586156 w 11795125"/>
              <a:gd name="connsiteY89" fmla="*/ 1265167 h 6858000"/>
              <a:gd name="connsiteX90" fmla="*/ 4502727 w 11795125"/>
              <a:gd name="connsiteY90" fmla="*/ 1313334 h 6858000"/>
              <a:gd name="connsiteX91" fmla="*/ 3957947 w 11795125"/>
              <a:gd name="connsiteY91" fmla="*/ 1311968 h 6858000"/>
              <a:gd name="connsiteX92" fmla="*/ 3873354 w 11795125"/>
              <a:gd name="connsiteY92" fmla="*/ 1264134 h 6858000"/>
              <a:gd name="connsiteX93" fmla="*/ 3600372 w 11795125"/>
              <a:gd name="connsiteY93" fmla="*/ 791315 h 6858000"/>
              <a:gd name="connsiteX94" fmla="*/ 3600653 w 11795125"/>
              <a:gd name="connsiteY94" fmla="*/ 693116 h 6858000"/>
              <a:gd name="connsiteX95" fmla="*/ 3872449 w 11795125"/>
              <a:gd name="connsiteY95" fmla="*/ 221662 h 6858000"/>
              <a:gd name="connsiteX96" fmla="*/ 3955878 w 11795125"/>
              <a:gd name="connsiteY96" fmla="*/ 173494 h 6858000"/>
              <a:gd name="connsiteX97" fmla="*/ 3852283 w 11795125"/>
              <a:gd name="connsiteY97" fmla="*/ 0 h 6858000"/>
              <a:gd name="connsiteX98" fmla="*/ 6130031 w 11795125"/>
              <a:gd name="connsiteY98" fmla="*/ 0 h 6858000"/>
              <a:gd name="connsiteX99" fmla="*/ 6102465 w 11795125"/>
              <a:gd name="connsiteY99" fmla="*/ 36730 h 6858000"/>
              <a:gd name="connsiteX100" fmla="*/ 5879948 w 11795125"/>
              <a:gd name="connsiteY100" fmla="*/ 127724 h 6858000"/>
              <a:gd name="connsiteX101" fmla="*/ 4102884 w 11795125"/>
              <a:gd name="connsiteY101" fmla="*/ 123270 h 6858000"/>
              <a:gd name="connsiteX102" fmla="*/ 3877665 w 11795125"/>
              <a:gd name="connsiteY102" fmla="*/ 32818 h 6858000"/>
              <a:gd name="connsiteX103" fmla="*/ 0 w 11795125"/>
              <a:gd name="connsiteY103" fmla="*/ 0 h 6858000"/>
              <a:gd name="connsiteX104" fmla="*/ 3781476 w 11795125"/>
              <a:gd name="connsiteY104" fmla="*/ 0 h 6858000"/>
              <a:gd name="connsiteX105" fmla="*/ 3800985 w 11795125"/>
              <a:gd name="connsiteY105" fmla="*/ 47617 h 6858000"/>
              <a:gd name="connsiteX106" fmla="*/ 3766711 w 11795125"/>
              <a:gd name="connsiteY106" fmla="*/ 287889 h 6858000"/>
              <a:gd name="connsiteX107" fmla="*/ 2882037 w 11795125"/>
              <a:gd name="connsiteY107" fmla="*/ 1829098 h 6858000"/>
              <a:gd name="connsiteX108" fmla="*/ 2609888 w 11795125"/>
              <a:gd name="connsiteY108" fmla="*/ 1986223 h 6858000"/>
              <a:gd name="connsiteX109" fmla="*/ 832823 w 11795125"/>
              <a:gd name="connsiteY109" fmla="*/ 1981768 h 6858000"/>
              <a:gd name="connsiteX110" fmla="*/ 556879 w 11795125"/>
              <a:gd name="connsiteY110" fmla="*/ 1825733 h 6858000"/>
              <a:gd name="connsiteX111" fmla="*/ 79254 w 11795125"/>
              <a:gd name="connsiteY111" fmla="*/ 998462 h 6858000"/>
              <a:gd name="connsiteX112" fmla="*/ 0 w 11795125"/>
              <a:gd name="connsiteY112" fmla="*/ 8611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1795125" h="6858000">
                <a:moveTo>
                  <a:pt x="4729712" y="4417922"/>
                </a:moveTo>
                <a:cubicBezTo>
                  <a:pt x="4729712" y="4417922"/>
                  <a:pt x="4729712" y="4417922"/>
                  <a:pt x="7234278" y="4419507"/>
                </a:cubicBezTo>
                <a:cubicBezTo>
                  <a:pt x="7396730" y="4419716"/>
                  <a:pt x="7544918" y="4503359"/>
                  <a:pt x="7626325" y="4644358"/>
                </a:cubicBezTo>
                <a:cubicBezTo>
                  <a:pt x="7626325" y="4644358"/>
                  <a:pt x="7626325" y="4644358"/>
                  <a:pt x="8882694" y="6820455"/>
                </a:cubicBezTo>
                <a:lnTo>
                  <a:pt x="8898077" y="6858000"/>
                </a:lnTo>
                <a:lnTo>
                  <a:pt x="3070863" y="6858000"/>
                </a:lnTo>
                <a:lnTo>
                  <a:pt x="3094823" y="6809422"/>
                </a:lnTo>
                <a:cubicBezTo>
                  <a:pt x="3094823" y="6809422"/>
                  <a:pt x="3094823" y="6809422"/>
                  <a:pt x="4345735" y="4639611"/>
                </a:cubicBezTo>
                <a:cubicBezTo>
                  <a:pt x="4422097" y="4501523"/>
                  <a:pt x="4571941" y="4415010"/>
                  <a:pt x="4729712" y="4417922"/>
                </a:cubicBezTo>
                <a:close/>
                <a:moveTo>
                  <a:pt x="2031302" y="2039301"/>
                </a:moveTo>
                <a:cubicBezTo>
                  <a:pt x="2031302" y="2039301"/>
                  <a:pt x="2031302" y="2039301"/>
                  <a:pt x="2747265" y="2039754"/>
                </a:cubicBezTo>
                <a:cubicBezTo>
                  <a:pt x="2793703" y="2039814"/>
                  <a:pt x="2836066" y="2063724"/>
                  <a:pt x="2859337" y="2104031"/>
                </a:cubicBezTo>
                <a:cubicBezTo>
                  <a:pt x="2859337" y="2104031"/>
                  <a:pt x="2859337" y="2104031"/>
                  <a:pt x="3218486" y="2726096"/>
                </a:cubicBezTo>
                <a:cubicBezTo>
                  <a:pt x="3240981" y="2765058"/>
                  <a:pt x="3241283" y="2815045"/>
                  <a:pt x="3217340" y="2853948"/>
                </a:cubicBezTo>
                <a:cubicBezTo>
                  <a:pt x="3217340" y="2853948"/>
                  <a:pt x="3217340" y="2853948"/>
                  <a:pt x="2860527" y="3475560"/>
                </a:cubicBezTo>
                <a:cubicBezTo>
                  <a:pt x="2838697" y="3515034"/>
                  <a:pt x="2795862" y="3539765"/>
                  <a:pt x="2750762" y="3538933"/>
                </a:cubicBezTo>
                <a:cubicBezTo>
                  <a:pt x="2750762" y="3538933"/>
                  <a:pt x="2750762" y="3538933"/>
                  <a:pt x="2034023" y="3537136"/>
                </a:cubicBezTo>
                <a:cubicBezTo>
                  <a:pt x="1988359" y="3538420"/>
                  <a:pt x="1945223" y="3513165"/>
                  <a:pt x="1922728" y="3474202"/>
                </a:cubicBezTo>
                <a:cubicBezTo>
                  <a:pt x="1922728" y="3474202"/>
                  <a:pt x="1922728" y="3474202"/>
                  <a:pt x="1563578" y="2852137"/>
                </a:cubicBezTo>
                <a:cubicBezTo>
                  <a:pt x="1540307" y="2811831"/>
                  <a:pt x="1540780" y="2763190"/>
                  <a:pt x="1563948" y="2722942"/>
                </a:cubicBezTo>
                <a:cubicBezTo>
                  <a:pt x="1563948" y="2722942"/>
                  <a:pt x="1563948" y="2722942"/>
                  <a:pt x="1921537" y="2102674"/>
                </a:cubicBezTo>
                <a:cubicBezTo>
                  <a:pt x="1943366" y="2063199"/>
                  <a:pt x="1986202" y="2038468"/>
                  <a:pt x="2031302" y="2039301"/>
                </a:cubicBezTo>
                <a:close/>
                <a:moveTo>
                  <a:pt x="9343478" y="1795745"/>
                </a:moveTo>
                <a:cubicBezTo>
                  <a:pt x="9343478" y="1795745"/>
                  <a:pt x="9343478" y="1795745"/>
                  <a:pt x="11620502" y="1797185"/>
                </a:cubicBezTo>
                <a:lnTo>
                  <a:pt x="11795125" y="1797296"/>
                </a:lnTo>
                <a:lnTo>
                  <a:pt x="11795125" y="6858000"/>
                </a:lnTo>
                <a:lnTo>
                  <a:pt x="8996698" y="6858000"/>
                </a:lnTo>
                <a:lnTo>
                  <a:pt x="8963663" y="6815289"/>
                </a:lnTo>
                <a:cubicBezTo>
                  <a:pt x="8963663" y="6815289"/>
                  <a:pt x="8963663" y="6815289"/>
                  <a:pt x="7707295" y="4639193"/>
                </a:cubicBezTo>
                <a:cubicBezTo>
                  <a:pt x="7625888" y="4498193"/>
                  <a:pt x="7627546" y="4328036"/>
                  <a:pt x="7708590" y="4187244"/>
                </a:cubicBezTo>
                <a:cubicBezTo>
                  <a:pt x="7708590" y="4187244"/>
                  <a:pt x="7708590" y="4187244"/>
                  <a:pt x="8959501" y="2017434"/>
                </a:cubicBezTo>
                <a:cubicBezTo>
                  <a:pt x="9035863" y="1879345"/>
                  <a:pt x="9185707" y="1792833"/>
                  <a:pt x="9343478" y="1795745"/>
                </a:cubicBezTo>
                <a:close/>
                <a:moveTo>
                  <a:pt x="3102644" y="1739841"/>
                </a:moveTo>
                <a:cubicBezTo>
                  <a:pt x="3102644" y="1739841"/>
                  <a:pt x="3102644" y="1739841"/>
                  <a:pt x="3385876" y="1740020"/>
                </a:cubicBezTo>
                <a:cubicBezTo>
                  <a:pt x="3404247" y="1740043"/>
                  <a:pt x="3421005" y="1749503"/>
                  <a:pt x="3430211" y="1765448"/>
                </a:cubicBezTo>
                <a:cubicBezTo>
                  <a:pt x="3430211" y="1765448"/>
                  <a:pt x="3430211" y="1765448"/>
                  <a:pt x="3572289" y="2011533"/>
                </a:cubicBezTo>
                <a:cubicBezTo>
                  <a:pt x="3581188" y="2026948"/>
                  <a:pt x="3581308" y="2046721"/>
                  <a:pt x="3571836" y="2062111"/>
                </a:cubicBezTo>
                <a:cubicBezTo>
                  <a:pt x="3571836" y="2062111"/>
                  <a:pt x="3571836" y="2062111"/>
                  <a:pt x="3430681" y="2308019"/>
                </a:cubicBezTo>
                <a:cubicBezTo>
                  <a:pt x="3422046" y="2323634"/>
                  <a:pt x="3405101" y="2333418"/>
                  <a:pt x="3387260" y="2333088"/>
                </a:cubicBezTo>
                <a:cubicBezTo>
                  <a:pt x="3387260" y="2333088"/>
                  <a:pt x="3387260" y="2333088"/>
                  <a:pt x="3103720" y="2332378"/>
                </a:cubicBezTo>
                <a:cubicBezTo>
                  <a:pt x="3085656" y="2332886"/>
                  <a:pt x="3068592" y="2322895"/>
                  <a:pt x="3059693" y="2307481"/>
                </a:cubicBezTo>
                <a:cubicBezTo>
                  <a:pt x="3059693" y="2307481"/>
                  <a:pt x="3059693" y="2307481"/>
                  <a:pt x="2917615" y="2061395"/>
                </a:cubicBezTo>
                <a:cubicBezTo>
                  <a:pt x="2908409" y="2045450"/>
                  <a:pt x="2908596" y="2026208"/>
                  <a:pt x="2917761" y="2010286"/>
                </a:cubicBezTo>
                <a:cubicBezTo>
                  <a:pt x="2917761" y="2010286"/>
                  <a:pt x="2917761" y="2010286"/>
                  <a:pt x="3059222" y="1764910"/>
                </a:cubicBezTo>
                <a:cubicBezTo>
                  <a:pt x="3067857" y="1749295"/>
                  <a:pt x="3084803" y="1739511"/>
                  <a:pt x="3102644" y="1739841"/>
                </a:cubicBezTo>
                <a:close/>
                <a:moveTo>
                  <a:pt x="3522963" y="1598675"/>
                </a:moveTo>
                <a:cubicBezTo>
                  <a:pt x="3522963" y="1598675"/>
                  <a:pt x="3522963" y="1598675"/>
                  <a:pt x="3625194" y="1598740"/>
                </a:cubicBezTo>
                <a:cubicBezTo>
                  <a:pt x="3631826" y="1598748"/>
                  <a:pt x="3637874" y="1602162"/>
                  <a:pt x="3641197" y="1607918"/>
                </a:cubicBezTo>
                <a:cubicBezTo>
                  <a:pt x="3641197" y="1607918"/>
                  <a:pt x="3641197" y="1607918"/>
                  <a:pt x="3692479" y="1696742"/>
                </a:cubicBezTo>
                <a:cubicBezTo>
                  <a:pt x="3695691" y="1702305"/>
                  <a:pt x="3695735" y="1709443"/>
                  <a:pt x="3692315" y="1714998"/>
                </a:cubicBezTo>
                <a:cubicBezTo>
                  <a:pt x="3692315" y="1714998"/>
                  <a:pt x="3692315" y="1714998"/>
                  <a:pt x="3641367" y="1803757"/>
                </a:cubicBezTo>
                <a:cubicBezTo>
                  <a:pt x="3638250" y="1809393"/>
                  <a:pt x="3632134" y="1812924"/>
                  <a:pt x="3625694" y="1812806"/>
                </a:cubicBezTo>
                <a:cubicBezTo>
                  <a:pt x="3625694" y="1812806"/>
                  <a:pt x="3625694" y="1812806"/>
                  <a:pt x="3523352" y="1812549"/>
                </a:cubicBezTo>
                <a:cubicBezTo>
                  <a:pt x="3516832" y="1812733"/>
                  <a:pt x="3510671" y="1809127"/>
                  <a:pt x="3507459" y="1803563"/>
                </a:cubicBezTo>
                <a:cubicBezTo>
                  <a:pt x="3507459" y="1803563"/>
                  <a:pt x="3507459" y="1803563"/>
                  <a:pt x="3456177" y="1714739"/>
                </a:cubicBezTo>
                <a:cubicBezTo>
                  <a:pt x="3452854" y="1708984"/>
                  <a:pt x="3452922" y="1702038"/>
                  <a:pt x="3456230" y="1696292"/>
                </a:cubicBezTo>
                <a:cubicBezTo>
                  <a:pt x="3456230" y="1696292"/>
                  <a:pt x="3456230" y="1696292"/>
                  <a:pt x="3507290" y="1607724"/>
                </a:cubicBezTo>
                <a:cubicBezTo>
                  <a:pt x="3510406" y="1602087"/>
                  <a:pt x="3516523" y="1598556"/>
                  <a:pt x="3522963" y="1598675"/>
                </a:cubicBezTo>
                <a:close/>
                <a:moveTo>
                  <a:pt x="4199803" y="1370724"/>
                </a:moveTo>
                <a:cubicBezTo>
                  <a:pt x="4199803" y="1370724"/>
                  <a:pt x="4199803" y="1370724"/>
                  <a:pt x="4537019" y="1370938"/>
                </a:cubicBezTo>
                <a:cubicBezTo>
                  <a:pt x="4558892" y="1370965"/>
                  <a:pt x="4578843" y="1382227"/>
                  <a:pt x="4589804" y="1401211"/>
                </a:cubicBezTo>
                <a:cubicBezTo>
                  <a:pt x="4589804" y="1401211"/>
                  <a:pt x="4589804" y="1401211"/>
                  <a:pt x="4758963" y="1694203"/>
                </a:cubicBezTo>
                <a:cubicBezTo>
                  <a:pt x="4769558" y="1712554"/>
                  <a:pt x="4769700" y="1736097"/>
                  <a:pt x="4758423" y="1754421"/>
                </a:cubicBezTo>
                <a:cubicBezTo>
                  <a:pt x="4758423" y="1754421"/>
                  <a:pt x="4758423" y="1754421"/>
                  <a:pt x="4590365" y="2047199"/>
                </a:cubicBezTo>
                <a:cubicBezTo>
                  <a:pt x="4580083" y="2065790"/>
                  <a:pt x="4559908" y="2077438"/>
                  <a:pt x="4538665" y="2077046"/>
                </a:cubicBezTo>
                <a:cubicBezTo>
                  <a:pt x="4538665" y="2077046"/>
                  <a:pt x="4538665" y="2077046"/>
                  <a:pt x="4201084" y="2076201"/>
                </a:cubicBezTo>
                <a:cubicBezTo>
                  <a:pt x="4179577" y="2076805"/>
                  <a:pt x="4159259" y="2064910"/>
                  <a:pt x="4148664" y="2046559"/>
                </a:cubicBezTo>
                <a:cubicBezTo>
                  <a:pt x="4148664" y="2046559"/>
                  <a:pt x="4148664" y="2046559"/>
                  <a:pt x="3979505" y="1753567"/>
                </a:cubicBezTo>
                <a:cubicBezTo>
                  <a:pt x="3968545" y="1734583"/>
                  <a:pt x="3968768" y="1711673"/>
                  <a:pt x="3979680" y="1692718"/>
                </a:cubicBezTo>
                <a:cubicBezTo>
                  <a:pt x="3979680" y="1692718"/>
                  <a:pt x="3979680" y="1692718"/>
                  <a:pt x="4148104" y="1400573"/>
                </a:cubicBezTo>
                <a:cubicBezTo>
                  <a:pt x="4158385" y="1381980"/>
                  <a:pt x="4178560" y="1370332"/>
                  <a:pt x="4199803" y="1370724"/>
                </a:cubicBezTo>
                <a:close/>
                <a:moveTo>
                  <a:pt x="3525946" y="1141304"/>
                </a:moveTo>
                <a:cubicBezTo>
                  <a:pt x="3525946" y="1141304"/>
                  <a:pt x="3525946" y="1141304"/>
                  <a:pt x="3719554" y="1141427"/>
                </a:cubicBezTo>
                <a:cubicBezTo>
                  <a:pt x="3732112" y="1141443"/>
                  <a:pt x="3743567" y="1147909"/>
                  <a:pt x="3749860" y="1158808"/>
                </a:cubicBezTo>
                <a:cubicBezTo>
                  <a:pt x="3749860" y="1158808"/>
                  <a:pt x="3749860" y="1158808"/>
                  <a:pt x="3846980" y="1327024"/>
                </a:cubicBezTo>
                <a:cubicBezTo>
                  <a:pt x="3853063" y="1337561"/>
                  <a:pt x="3853144" y="1351077"/>
                  <a:pt x="3846670" y="1361598"/>
                </a:cubicBezTo>
                <a:cubicBezTo>
                  <a:pt x="3846670" y="1361598"/>
                  <a:pt x="3846670" y="1361598"/>
                  <a:pt x="3750182" y="1529691"/>
                </a:cubicBezTo>
                <a:cubicBezTo>
                  <a:pt x="3744279" y="1540366"/>
                  <a:pt x="3732695" y="1547054"/>
                  <a:pt x="3720499" y="1546828"/>
                </a:cubicBezTo>
                <a:cubicBezTo>
                  <a:pt x="3720499" y="1546828"/>
                  <a:pt x="3720499" y="1546828"/>
                  <a:pt x="3526682" y="1546343"/>
                </a:cubicBezTo>
                <a:cubicBezTo>
                  <a:pt x="3514334" y="1546689"/>
                  <a:pt x="3502669" y="1539861"/>
                  <a:pt x="3496586" y="1529324"/>
                </a:cubicBezTo>
                <a:cubicBezTo>
                  <a:pt x="3496586" y="1529324"/>
                  <a:pt x="3496586" y="1529324"/>
                  <a:pt x="3399466" y="1361108"/>
                </a:cubicBezTo>
                <a:cubicBezTo>
                  <a:pt x="3393173" y="1350208"/>
                  <a:pt x="3393302" y="1337055"/>
                  <a:pt x="3399566" y="1326172"/>
                </a:cubicBezTo>
                <a:cubicBezTo>
                  <a:pt x="3399566" y="1326172"/>
                  <a:pt x="3399566" y="1326172"/>
                  <a:pt x="3496264" y="1158441"/>
                </a:cubicBezTo>
                <a:cubicBezTo>
                  <a:pt x="3502167" y="1147767"/>
                  <a:pt x="3513750" y="1141079"/>
                  <a:pt x="3525946" y="1141304"/>
                </a:cubicBezTo>
                <a:close/>
                <a:moveTo>
                  <a:pt x="3955878" y="173494"/>
                </a:moveTo>
                <a:cubicBezTo>
                  <a:pt x="3955878" y="173494"/>
                  <a:pt x="3955878" y="173494"/>
                  <a:pt x="4500068" y="173838"/>
                </a:cubicBezTo>
                <a:cubicBezTo>
                  <a:pt x="4535365" y="173884"/>
                  <a:pt x="4567564" y="192057"/>
                  <a:pt x="4585252" y="222694"/>
                </a:cubicBezTo>
                <a:cubicBezTo>
                  <a:pt x="4585252" y="222694"/>
                  <a:pt x="4585252" y="222694"/>
                  <a:pt x="4858234" y="695514"/>
                </a:cubicBezTo>
                <a:cubicBezTo>
                  <a:pt x="4875332" y="725128"/>
                  <a:pt x="4875562" y="763121"/>
                  <a:pt x="4857363" y="792690"/>
                </a:cubicBezTo>
                <a:cubicBezTo>
                  <a:pt x="4857363" y="792690"/>
                  <a:pt x="4857363" y="792690"/>
                  <a:pt x="4586156" y="1265167"/>
                </a:cubicBezTo>
                <a:cubicBezTo>
                  <a:pt x="4569564" y="1295169"/>
                  <a:pt x="4537006" y="1313967"/>
                  <a:pt x="4502727" y="1313334"/>
                </a:cubicBezTo>
                <a:cubicBezTo>
                  <a:pt x="4502727" y="1313334"/>
                  <a:pt x="4502727" y="1313334"/>
                  <a:pt x="3957947" y="1311968"/>
                </a:cubicBezTo>
                <a:cubicBezTo>
                  <a:pt x="3923239" y="1312944"/>
                  <a:pt x="3890452" y="1293749"/>
                  <a:pt x="3873354" y="1264134"/>
                </a:cubicBezTo>
                <a:cubicBezTo>
                  <a:pt x="3873354" y="1264134"/>
                  <a:pt x="3873354" y="1264134"/>
                  <a:pt x="3600372" y="791315"/>
                </a:cubicBezTo>
                <a:cubicBezTo>
                  <a:pt x="3582684" y="760678"/>
                  <a:pt x="3583043" y="723707"/>
                  <a:pt x="3600653" y="693116"/>
                </a:cubicBezTo>
                <a:cubicBezTo>
                  <a:pt x="3600653" y="693116"/>
                  <a:pt x="3600653" y="693116"/>
                  <a:pt x="3872449" y="221662"/>
                </a:cubicBezTo>
                <a:cubicBezTo>
                  <a:pt x="3889041" y="191658"/>
                  <a:pt x="3921599" y="172861"/>
                  <a:pt x="3955878" y="173494"/>
                </a:cubicBezTo>
                <a:close/>
                <a:moveTo>
                  <a:pt x="3852283" y="0"/>
                </a:moveTo>
                <a:lnTo>
                  <a:pt x="6130031" y="0"/>
                </a:lnTo>
                <a:lnTo>
                  <a:pt x="6102465" y="36730"/>
                </a:lnTo>
                <a:cubicBezTo>
                  <a:pt x="6044520" y="95168"/>
                  <a:pt x="5963814" y="129272"/>
                  <a:pt x="5879948" y="127724"/>
                </a:cubicBezTo>
                <a:cubicBezTo>
                  <a:pt x="5879948" y="127724"/>
                  <a:pt x="5879948" y="127724"/>
                  <a:pt x="4102884" y="123270"/>
                </a:cubicBezTo>
                <a:cubicBezTo>
                  <a:pt x="4017972" y="125657"/>
                  <a:pt x="3936583" y="91034"/>
                  <a:pt x="3877665" y="32818"/>
                </a:cubicBezTo>
                <a:close/>
                <a:moveTo>
                  <a:pt x="0" y="0"/>
                </a:moveTo>
                <a:lnTo>
                  <a:pt x="3781476" y="0"/>
                </a:lnTo>
                <a:lnTo>
                  <a:pt x="3800985" y="47617"/>
                </a:lnTo>
                <a:cubicBezTo>
                  <a:pt x="3821943" y="127749"/>
                  <a:pt x="3811234" y="215546"/>
                  <a:pt x="3766711" y="287889"/>
                </a:cubicBezTo>
                <a:cubicBezTo>
                  <a:pt x="3766711" y="287889"/>
                  <a:pt x="3766711" y="287889"/>
                  <a:pt x="2882037" y="1829098"/>
                </a:cubicBezTo>
                <a:cubicBezTo>
                  <a:pt x="2827913" y="1926970"/>
                  <a:pt x="2721708" y="1988287"/>
                  <a:pt x="2609888" y="1986223"/>
                </a:cubicBezTo>
                <a:cubicBezTo>
                  <a:pt x="2609888" y="1986223"/>
                  <a:pt x="2609888" y="1986223"/>
                  <a:pt x="832823" y="1981768"/>
                </a:cubicBezTo>
                <a:cubicBezTo>
                  <a:pt x="719607" y="1984952"/>
                  <a:pt x="612654" y="1922338"/>
                  <a:pt x="556879" y="1825733"/>
                </a:cubicBezTo>
                <a:cubicBezTo>
                  <a:pt x="556879" y="1825733"/>
                  <a:pt x="556879" y="1825733"/>
                  <a:pt x="79254" y="998462"/>
                </a:cubicBezTo>
                <a:lnTo>
                  <a:pt x="0" y="861190"/>
                </a:lnTo>
                <a:close/>
              </a:path>
            </a:pathLst>
          </a:custGeom>
          <a:solidFill>
            <a:schemeClr val="bg1">
              <a:lumMod val="95000"/>
            </a:schemeClr>
          </a:solidFill>
        </p:spPr>
        <p:txBody>
          <a:bodyPr wrap="square" tIns="864000">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Photo</a:t>
            </a:r>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4048124" y="3795246"/>
            <a:ext cx="4000500" cy="997905"/>
          </a:xfrm>
          <a:prstGeom prst="rect">
            <a:avLst/>
          </a:prstGeo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xmlns="" id="{734B1E83-6080-4D35-A216-8E5C399023B2}"/>
              </a:ext>
            </a:extLst>
          </p:cNvPr>
          <p:cNvSpPr>
            <a:spLocks noGrp="1"/>
          </p:cNvSpPr>
          <p:nvPr>
            <p:ph type="ftr" sz="quarter" idx="11"/>
          </p:nvPr>
        </p:nvSpPr>
        <p:spPr>
          <a:xfrm>
            <a:off x="432000" y="6361483"/>
            <a:ext cx="5484930" cy="201532"/>
          </a:xfrm>
          <a:prstGeom prst="rect">
            <a:avLst/>
          </a:prstGeom>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0DE95353-8EE1-49C9-ADAC-E76BD49D222D}"/>
              </a:ext>
            </a:extLst>
          </p:cNvPr>
          <p:cNvSpPr>
            <a:spLocks noGrp="1"/>
          </p:cNvSpPr>
          <p:nvPr>
            <p:ph type="sldNum" sz="quarter" idx="12"/>
          </p:nvPr>
        </p:nvSpPr>
        <p:spPr>
          <a:xfrm>
            <a:off x="11727656" y="6277243"/>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2414187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A7D77123-FDC4-48FD-9EFB-8A84F6069060}"/>
              </a:ext>
            </a:extLst>
          </p:cNvPr>
          <p:cNvSpPr>
            <a:spLocks noGrp="1"/>
          </p:cNvSpPr>
          <p:nvPr>
            <p:ph type="pic" sz="quarter" idx="14" hasCustomPrompt="1"/>
          </p:nvPr>
        </p:nvSpPr>
        <p:spPr>
          <a:xfrm>
            <a:off x="6481149" y="1684742"/>
            <a:ext cx="4904790" cy="433376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432000" y="432000"/>
            <a:ext cx="5472000" cy="432000"/>
          </a:xfrm>
          <a:prstGeom prst="rect">
            <a:avLst/>
          </a:prstGeo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xmlns="" id="{3FAEED1D-0E66-4F74-9455-675F5CB7EAD4}"/>
              </a:ext>
            </a:extLst>
          </p:cNvPr>
          <p:cNvSpPr>
            <a:spLocks noGrp="1"/>
          </p:cNvSpPr>
          <p:nvPr>
            <p:ph type="body" sz="quarter" idx="32" hasCustomPrompt="1"/>
          </p:nvPr>
        </p:nvSpPr>
        <p:spPr>
          <a:xfrm>
            <a:off x="431801" y="1008000"/>
            <a:ext cx="5472000" cy="360000"/>
          </a:xfrm>
          <a:prstGeom prst="rect">
            <a:avLst/>
          </a:prstGeo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p:nvPr>
        </p:nvSpPr>
        <p:spPr>
          <a:xfrm>
            <a:off x="432000" y="1511566"/>
            <a:ext cx="5472000" cy="4680434"/>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a:xfrm>
            <a:off x="432000" y="6361483"/>
            <a:ext cx="5484930" cy="201532"/>
          </a:xfrm>
          <a:prstGeom prst="rect">
            <a:avLst/>
          </a:prstGeom>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0505ED12-A431-4761-87A4-F05164BE0221}"/>
              </a:ext>
            </a:extLst>
          </p:cNvPr>
          <p:cNvSpPr>
            <a:spLocks noGrp="1"/>
          </p:cNvSpPr>
          <p:nvPr>
            <p:ph type="sldNum" sz="quarter" idx="33"/>
          </p:nvPr>
        </p:nvSpPr>
        <p:spPr>
          <a:xfrm>
            <a:off x="11727656" y="6277243"/>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79798534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Photo 3">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A7D77123-FDC4-48FD-9EFB-8A84F6069060}"/>
              </a:ext>
            </a:extLst>
          </p:cNvPr>
          <p:cNvSpPr>
            <a:spLocks noGrp="1"/>
          </p:cNvSpPr>
          <p:nvPr>
            <p:ph type="pic" sz="quarter" idx="14" hasCustomPrompt="1"/>
          </p:nvPr>
        </p:nvSpPr>
        <p:spPr>
          <a:xfrm>
            <a:off x="6812170" y="237629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432000" y="432000"/>
            <a:ext cx="5472000" cy="432000"/>
          </a:xfrm>
          <a:prstGeom prst="rect">
            <a:avLst/>
          </a:prstGeo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xmlns="" id="{3FAEED1D-0E66-4F74-9455-675F5CB7EAD4}"/>
              </a:ext>
            </a:extLst>
          </p:cNvPr>
          <p:cNvSpPr>
            <a:spLocks noGrp="1"/>
          </p:cNvSpPr>
          <p:nvPr>
            <p:ph type="body" sz="quarter" idx="32" hasCustomPrompt="1"/>
          </p:nvPr>
        </p:nvSpPr>
        <p:spPr>
          <a:xfrm>
            <a:off x="431801" y="1008000"/>
            <a:ext cx="5472000" cy="360000"/>
          </a:xfrm>
          <a:prstGeom prst="rect">
            <a:avLst/>
          </a:prstGeo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A22238F2-C6EC-476F-8371-119AECBA5622}"/>
              </a:ext>
            </a:extLst>
          </p:cNvPr>
          <p:cNvSpPr>
            <a:spLocks noGrp="1"/>
          </p:cNvSpPr>
          <p:nvPr>
            <p:ph sz="half" idx="1"/>
          </p:nvPr>
        </p:nvSpPr>
        <p:spPr>
          <a:xfrm>
            <a:off x="432000" y="1511566"/>
            <a:ext cx="5472000" cy="4680434"/>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a:xfrm>
            <a:off x="432000" y="6361483"/>
            <a:ext cx="5484930" cy="201532"/>
          </a:xfrm>
          <a:prstGeom prst="rect">
            <a:avLst/>
          </a:prstGeom>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0505ED12-A431-4761-87A4-F05164BE0221}"/>
              </a:ext>
            </a:extLst>
          </p:cNvPr>
          <p:cNvSpPr>
            <a:spLocks noGrp="1"/>
          </p:cNvSpPr>
          <p:nvPr>
            <p:ph type="sldNum" sz="quarter" idx="33"/>
          </p:nvPr>
        </p:nvSpPr>
        <p:spPr>
          <a:xfrm>
            <a:off x="11727656" y="6277243"/>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
        <p:nvSpPr>
          <p:cNvPr id="8" name="Picture Placeholder 7">
            <a:extLst>
              <a:ext uri="{FF2B5EF4-FFF2-40B4-BE49-F238E27FC236}">
                <a16:creationId xmlns:a16="http://schemas.microsoft.com/office/drawing/2014/main" xmlns="" id="{01317B12-44C8-4227-9EB8-973D2226E63F}"/>
              </a:ext>
            </a:extLst>
          </p:cNvPr>
          <p:cNvSpPr>
            <a:spLocks noGrp="1"/>
          </p:cNvSpPr>
          <p:nvPr>
            <p:ph type="pic" sz="quarter" idx="34" hasCustomPrompt="1"/>
          </p:nvPr>
        </p:nvSpPr>
        <p:spPr>
          <a:xfrm>
            <a:off x="8812420" y="1176148"/>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9" name="Picture Placeholder 8">
            <a:extLst>
              <a:ext uri="{FF2B5EF4-FFF2-40B4-BE49-F238E27FC236}">
                <a16:creationId xmlns:a16="http://schemas.microsoft.com/office/drawing/2014/main" xmlns="" id="{1AD2255F-36DA-4BDE-B54D-F94F14B68B6C}"/>
              </a:ext>
            </a:extLst>
          </p:cNvPr>
          <p:cNvSpPr>
            <a:spLocks noGrp="1"/>
          </p:cNvSpPr>
          <p:nvPr>
            <p:ph type="pic" sz="quarter" idx="35" hasCustomPrompt="1"/>
          </p:nvPr>
        </p:nvSpPr>
        <p:spPr>
          <a:xfrm>
            <a:off x="8812419" y="3552739"/>
            <a:ext cx="2405261" cy="2125239"/>
          </a:xfrm>
          <a:custGeom>
            <a:avLst/>
            <a:gdLst>
              <a:gd name="connsiteX0" fmla="*/ 1412122 w 4904790"/>
              <a:gd name="connsiteY0" fmla="*/ 0 h 4333769"/>
              <a:gd name="connsiteX1" fmla="*/ 3492669 w 4904790"/>
              <a:gd name="connsiteY1" fmla="*/ 0 h 4333769"/>
              <a:gd name="connsiteX2" fmla="*/ 3811717 w 4904790"/>
              <a:gd name="connsiteY2" fmla="*/ 188036 h 4333769"/>
              <a:gd name="connsiteX3" fmla="*/ 4854237 w 4904790"/>
              <a:gd name="connsiteY3" fmla="*/ 1983326 h 4333769"/>
              <a:gd name="connsiteX4" fmla="*/ 4854237 w 4904790"/>
              <a:gd name="connsiteY4" fmla="*/ 2350443 h 4333769"/>
              <a:gd name="connsiteX5" fmla="*/ 3811717 w 4904790"/>
              <a:gd name="connsiteY5" fmla="*/ 4145734 h 4333769"/>
              <a:gd name="connsiteX6" fmla="*/ 3492669 w 4904790"/>
              <a:gd name="connsiteY6" fmla="*/ 4333769 h 4333769"/>
              <a:gd name="connsiteX7" fmla="*/ 1412122 w 4904790"/>
              <a:gd name="connsiteY7" fmla="*/ 4333769 h 4333769"/>
              <a:gd name="connsiteX8" fmla="*/ 1088581 w 4904790"/>
              <a:gd name="connsiteY8" fmla="*/ 4145734 h 4333769"/>
              <a:gd name="connsiteX9" fmla="*/ 50554 w 4904790"/>
              <a:gd name="connsiteY9" fmla="*/ 2350443 h 4333769"/>
              <a:gd name="connsiteX10" fmla="*/ 50554 w 4904790"/>
              <a:gd name="connsiteY10" fmla="*/ 1983326 h 4333769"/>
              <a:gd name="connsiteX11" fmla="*/ 1088581 w 4904790"/>
              <a:gd name="connsiteY11" fmla="*/ 188036 h 4333769"/>
              <a:gd name="connsiteX12" fmla="*/ 1412122 w 4904790"/>
              <a:gd name="connsiteY12" fmla="*/ 0 h 433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04790" h="4333769">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chemeClr val="bg1">
              <a:lumMod val="95000"/>
            </a:schemeClr>
          </a:solidFill>
        </p:spPr>
        <p:txBody>
          <a:bodyPr wrap="square" anchor="ctr">
            <a:noAutofit/>
          </a:bodyP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Tree>
    <p:extLst>
      <p:ext uri="{BB962C8B-B14F-4D97-AF65-F5344CB8AC3E}">
        <p14:creationId xmlns:p14="http://schemas.microsoft.com/office/powerpoint/2010/main" val="24663280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xmlns="" id="{CD92D281-07CD-478F-9BF5-BA7D43439A3D}"/>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xmlns="" id="{B2C53265-8805-42B3-82B4-151EFBC42731}"/>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xmlns="" id="{D0111EB4-98AF-4EB7-878B-31FD32A95141}"/>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xmlns="" id="{33809002-30A9-49C0-BE36-B14DD1E4D872}"/>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5" name="Freeform 5">
            <a:extLst>
              <a:ext uri="{FF2B5EF4-FFF2-40B4-BE49-F238E27FC236}">
                <a16:creationId xmlns:a16="http://schemas.microsoft.com/office/drawing/2014/main" xmlns="" id="{FFD5C582-B212-4ADA-AB1B-0481AA39C3A9}"/>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xmlns="" id="{3F288DD7-6DAF-436D-B04A-EBCCAA36917C}"/>
              </a:ext>
            </a:extLst>
          </p:cNvPr>
          <p:cNvSpPr>
            <a:spLocks noGrp="1"/>
          </p:cNvSpPr>
          <p:nvPr>
            <p:ph type="title" hasCustomPrompt="1"/>
          </p:nvPr>
        </p:nvSpPr>
        <p:spPr>
          <a:xfrm>
            <a:off x="432000" y="432000"/>
            <a:ext cx="11340000" cy="432000"/>
          </a:xfrm>
          <a:prstGeom prst="rect">
            <a:avLst/>
          </a:prstGeo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xmlns="" id="{E4633398-8EC3-417B-BEA6-101D8F224678}"/>
              </a:ext>
            </a:extLst>
          </p:cNvPr>
          <p:cNvSpPr>
            <a:spLocks noGrp="1"/>
          </p:cNvSpPr>
          <p:nvPr>
            <p:ph type="body" sz="quarter" idx="32" hasCustomPrompt="1"/>
          </p:nvPr>
        </p:nvSpPr>
        <p:spPr>
          <a:xfrm>
            <a:off x="431800" y="1008000"/>
            <a:ext cx="11339513" cy="360000"/>
          </a:xfrm>
          <a:prstGeom prst="rect">
            <a:avLst/>
          </a:prstGeo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xmlns="" id="{9322B50D-6A7D-41C6-BA57-613BC231DF36}"/>
              </a:ext>
            </a:extLst>
          </p:cNvPr>
          <p:cNvSpPr>
            <a:spLocks noGrp="1"/>
          </p:cNvSpPr>
          <p:nvPr>
            <p:ph type="body" idx="1"/>
          </p:nvPr>
        </p:nvSpPr>
        <p:spPr>
          <a:xfrm>
            <a:off x="432000" y="1515834"/>
            <a:ext cx="5472000" cy="360000"/>
          </a:xfrm>
          <a:prstGeom prst="rect">
            <a:avLst/>
          </a:prstGeo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xmlns="" id="{9FD584DA-F775-47B8-A1D7-6556AD5FCBD2}"/>
              </a:ext>
            </a:extLst>
          </p:cNvPr>
          <p:cNvSpPr>
            <a:spLocks noGrp="1"/>
          </p:cNvSpPr>
          <p:nvPr>
            <p:ph sz="half" idx="2"/>
          </p:nvPr>
        </p:nvSpPr>
        <p:spPr>
          <a:xfrm>
            <a:off x="432000" y="2023668"/>
            <a:ext cx="5472000" cy="4168332"/>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xmlns="" id="{78A963F8-6F6E-440E-B3B3-DDE13C083A36}"/>
              </a:ext>
            </a:extLst>
          </p:cNvPr>
          <p:cNvSpPr>
            <a:spLocks noGrp="1"/>
          </p:cNvSpPr>
          <p:nvPr>
            <p:ph type="body" sz="quarter" idx="13"/>
          </p:nvPr>
        </p:nvSpPr>
        <p:spPr>
          <a:xfrm>
            <a:off x="6300000" y="1516359"/>
            <a:ext cx="5472000" cy="358775"/>
          </a:xfrm>
          <a:prstGeom prst="rect">
            <a:avLst/>
          </a:prstGeo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xmlns="" id="{DF0A5256-B267-47DA-858A-0F3867CB6139}"/>
              </a:ext>
            </a:extLst>
          </p:cNvPr>
          <p:cNvSpPr>
            <a:spLocks noGrp="1"/>
          </p:cNvSpPr>
          <p:nvPr>
            <p:ph type="body" sz="quarter" idx="12"/>
          </p:nvPr>
        </p:nvSpPr>
        <p:spPr>
          <a:xfrm>
            <a:off x="6299887" y="2020359"/>
            <a:ext cx="5472113" cy="4170891"/>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xmlns="" id="{646B8F99-FAB0-4B33-87ED-9FF46D11A907}"/>
              </a:ext>
            </a:extLst>
          </p:cNvPr>
          <p:cNvSpPr>
            <a:spLocks noGrp="1"/>
          </p:cNvSpPr>
          <p:nvPr>
            <p:ph type="ftr" sz="quarter" idx="14"/>
          </p:nvPr>
        </p:nvSpPr>
        <p:spPr>
          <a:xfrm>
            <a:off x="432000" y="6361483"/>
            <a:ext cx="5484930" cy="201532"/>
          </a:xfrm>
          <a:prstGeom prst="rect">
            <a:avLst/>
          </a:prstGeom>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18733E7E-50D2-4F6C-9DF2-CF4C98C4B847}"/>
              </a:ext>
            </a:extLst>
          </p:cNvPr>
          <p:cNvSpPr>
            <a:spLocks noGrp="1"/>
          </p:cNvSpPr>
          <p:nvPr>
            <p:ph type="sldNum" sz="quarter" idx="33"/>
          </p:nvPr>
        </p:nvSpPr>
        <p:spPr>
          <a:xfrm>
            <a:off x="11727656" y="6277243"/>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10029150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xmlns="" id="{890ED7CE-A9D2-4D19-B978-56BFB74E657C}"/>
              </a:ext>
            </a:extLst>
          </p:cNvPr>
          <p:cNvSpPr>
            <a:spLocks noGrp="1"/>
          </p:cNvSpPr>
          <p:nvPr>
            <p:ph type="pic" sz="quarter" idx="14" hasCustomPrompt="1"/>
          </p:nvPr>
        </p:nvSpPr>
        <p:spPr>
          <a:xfrm>
            <a:off x="0" y="0"/>
            <a:ext cx="11771313" cy="6191250"/>
          </a:xfrm>
          <a:prstGeom prst="rect">
            <a:avLst/>
          </a:prstGeo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a:xfrm>
            <a:off x="432000" y="6361483"/>
            <a:ext cx="5484930" cy="201532"/>
          </a:xfrm>
          <a:prstGeom prst="rect">
            <a:avLst/>
          </a:prstGeom>
        </p:spPr>
        <p:txBody>
          <a:bodyPr/>
          <a:lstStyle/>
          <a:p>
            <a:r>
              <a:rPr lang="en-US" noProof="0" dirty="0"/>
              <a:t>Add a footer</a:t>
            </a:r>
          </a:p>
        </p:txBody>
      </p:sp>
      <p:sp>
        <p:nvSpPr>
          <p:cNvPr id="2" name="Slide Number Placeholder 1">
            <a:extLst>
              <a:ext uri="{FF2B5EF4-FFF2-40B4-BE49-F238E27FC236}">
                <a16:creationId xmlns:a16="http://schemas.microsoft.com/office/drawing/2014/main" xmlns="" id="{8B3D119C-DBF5-4B4F-BE38-7BD7B5C8A5D0}"/>
              </a:ext>
            </a:extLst>
          </p:cNvPr>
          <p:cNvSpPr>
            <a:spLocks noGrp="1"/>
          </p:cNvSpPr>
          <p:nvPr>
            <p:ph type="sldNum" sz="quarter" idx="15"/>
          </p:nvPr>
        </p:nvSpPr>
        <p:spPr>
          <a:xfrm>
            <a:off x="11727656" y="6277243"/>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
        <p:nvSpPr>
          <p:cNvPr id="6" name="Title 1">
            <a:extLst>
              <a:ext uri="{FF2B5EF4-FFF2-40B4-BE49-F238E27FC236}">
                <a16:creationId xmlns:a16="http://schemas.microsoft.com/office/drawing/2014/main" xmlns="" id="{BBC3BEE7-44AC-45BC-B4E7-93E3454EB83C}"/>
              </a:ext>
            </a:extLst>
          </p:cNvPr>
          <p:cNvSpPr>
            <a:spLocks noGrp="1"/>
          </p:cNvSpPr>
          <p:nvPr>
            <p:ph type="ctrTitle" hasCustomPrompt="1"/>
          </p:nvPr>
        </p:nvSpPr>
        <p:spPr>
          <a:xfrm>
            <a:off x="420687" y="5066452"/>
            <a:ext cx="4459766" cy="539345"/>
          </a:xfrm>
          <a:prstGeom prst="roundRect">
            <a:avLst>
              <a:gd name="adj" fmla="val 10086"/>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108000" rIns="180000" bIns="0" anchor="t"/>
          <a:lstStyle>
            <a:lvl1pPr algn="l">
              <a:lnSpc>
                <a:spcPct val="100000"/>
              </a:lnSpc>
              <a:defRPr sz="1800" b="0" spc="0">
                <a:solidFill>
                  <a:schemeClr val="bg1">
                    <a:lumMod val="95000"/>
                  </a:schemeClr>
                </a:solidFill>
                <a:latin typeface="+mn-lt"/>
              </a:defRPr>
            </a:lvl1pPr>
          </a:lstStyle>
          <a:p>
            <a:r>
              <a:rPr lang="en-US" noProof="0"/>
              <a:t>Enter your caption</a:t>
            </a:r>
          </a:p>
        </p:txBody>
      </p:sp>
    </p:spTree>
    <p:extLst>
      <p:ext uri="{BB962C8B-B14F-4D97-AF65-F5344CB8AC3E}">
        <p14:creationId xmlns:p14="http://schemas.microsoft.com/office/powerpoint/2010/main" val="416484162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FF4C50-933F-41F9-AD11-BD02410AA7D5}"/>
              </a:ext>
            </a:extLst>
          </p:cNvPr>
          <p:cNvSpPr>
            <a:spLocks noGrp="1"/>
          </p:cNvSpPr>
          <p:nvPr>
            <p:ph type="title" hasCustomPrompt="1"/>
          </p:nvPr>
        </p:nvSpPr>
        <p:spPr>
          <a:xfrm>
            <a:off x="432000" y="432000"/>
            <a:ext cx="11340000" cy="432000"/>
          </a:xfrm>
          <a:prstGeom prst="rect">
            <a:avLst/>
          </a:prstGeo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xmlns="" id="{9D7ACCB5-9A86-4F46-89E2-B79F48C9EC1D}"/>
              </a:ext>
            </a:extLst>
          </p:cNvPr>
          <p:cNvSpPr>
            <a:spLocks noGrp="1"/>
          </p:cNvSpPr>
          <p:nvPr>
            <p:ph type="body" sz="quarter" idx="32" hasCustomPrompt="1"/>
          </p:nvPr>
        </p:nvSpPr>
        <p:spPr>
          <a:xfrm>
            <a:off x="431800" y="1008000"/>
            <a:ext cx="11339513" cy="360000"/>
          </a:xfrm>
          <a:prstGeom prst="rect">
            <a:avLst/>
          </a:prstGeo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p:nvPr>
        </p:nvSpPr>
        <p:spPr>
          <a:xfrm>
            <a:off x="432000" y="1512000"/>
            <a:ext cx="2160000" cy="4679250"/>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xmlns="" id="{1F5B3657-F2AE-455A-BF81-1A0C2ACECD20}"/>
              </a:ext>
            </a:extLst>
          </p:cNvPr>
          <p:cNvSpPr>
            <a:spLocks noGrp="1"/>
          </p:cNvSpPr>
          <p:nvPr>
            <p:ph type="body" sz="quarter" idx="12"/>
          </p:nvPr>
        </p:nvSpPr>
        <p:spPr>
          <a:xfrm>
            <a:off x="2726412" y="1512000"/>
            <a:ext cx="2160588" cy="4679250"/>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xmlns="" id="{6A983D98-E0AB-429A-9EC2-B50D4216D691}"/>
              </a:ext>
            </a:extLst>
          </p:cNvPr>
          <p:cNvSpPr>
            <a:spLocks noGrp="1"/>
          </p:cNvSpPr>
          <p:nvPr>
            <p:ph type="body" sz="quarter" idx="13"/>
          </p:nvPr>
        </p:nvSpPr>
        <p:spPr>
          <a:xfrm>
            <a:off x="5021412" y="1512000"/>
            <a:ext cx="2160588" cy="4679250"/>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xmlns="" id="{755213BF-EF6D-45DC-A01B-DE6C2F23A6D2}"/>
              </a:ext>
            </a:extLst>
          </p:cNvPr>
          <p:cNvSpPr>
            <a:spLocks noGrp="1"/>
          </p:cNvSpPr>
          <p:nvPr>
            <p:ph type="body" sz="quarter" idx="14"/>
          </p:nvPr>
        </p:nvSpPr>
        <p:spPr>
          <a:xfrm>
            <a:off x="7316412" y="1507535"/>
            <a:ext cx="2160588" cy="4679250"/>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xmlns="" id="{77D6BBBA-F4A3-45D4-91BC-A405FFDC7C3D}"/>
              </a:ext>
            </a:extLst>
          </p:cNvPr>
          <p:cNvSpPr>
            <a:spLocks noGrp="1"/>
          </p:cNvSpPr>
          <p:nvPr>
            <p:ph type="body" sz="quarter" idx="15"/>
          </p:nvPr>
        </p:nvSpPr>
        <p:spPr>
          <a:xfrm>
            <a:off x="9611412" y="1507535"/>
            <a:ext cx="2160588" cy="4683715"/>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xmlns="" id="{2D09234E-176D-4BBF-9391-7B6F018C51AB}"/>
              </a:ext>
            </a:extLst>
          </p:cNvPr>
          <p:cNvSpPr>
            <a:spLocks noGrp="1"/>
          </p:cNvSpPr>
          <p:nvPr>
            <p:ph type="ftr" sz="quarter" idx="16"/>
          </p:nvPr>
        </p:nvSpPr>
        <p:spPr>
          <a:xfrm>
            <a:off x="432000" y="6361483"/>
            <a:ext cx="5484930" cy="201532"/>
          </a:xfrm>
          <a:prstGeom prst="rect">
            <a:avLst/>
          </a:prstGeom>
        </p:spPr>
        <p:txBody>
          <a:bodyPr/>
          <a:lstStyle/>
          <a:p>
            <a:r>
              <a:rPr lang="en-US" noProof="0" dirty="0"/>
              <a:t>Add a footer</a:t>
            </a:r>
          </a:p>
        </p:txBody>
      </p:sp>
      <p:sp>
        <p:nvSpPr>
          <p:cNvPr id="6" name="Slide Number Placeholder 5">
            <a:extLst>
              <a:ext uri="{FF2B5EF4-FFF2-40B4-BE49-F238E27FC236}">
                <a16:creationId xmlns:a16="http://schemas.microsoft.com/office/drawing/2014/main" xmlns="" id="{009ABD5E-B8F1-4246-B167-09138760AD7D}"/>
              </a:ext>
            </a:extLst>
          </p:cNvPr>
          <p:cNvSpPr>
            <a:spLocks noGrp="1"/>
          </p:cNvSpPr>
          <p:nvPr>
            <p:ph type="sldNum" sz="quarter" idx="33"/>
          </p:nvPr>
        </p:nvSpPr>
        <p:spPr>
          <a:xfrm>
            <a:off x="11727656" y="6277243"/>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9423917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805877522"/>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xmlns="" id="{206C51E8-C5C0-4672-B456-F44C69B074D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xmlns="" id="{9DE9AE8C-7574-4D45-B521-6B18054DA7C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xmlns="" id="{EF240172-5930-4717-A0CD-A151075277D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xmlns="" id="{7B4A83CE-8643-4697-94A9-C9F587F46E23}"/>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xmlns="" id="{B0A765A5-BBCE-405E-A4B3-80A660118E84}"/>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948293" y="3271757"/>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presentation title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1130300" y="5250494"/>
            <a:ext cx="4000500" cy="997905"/>
          </a:xfrm>
          <a:prstGeom prst="rect">
            <a:avLst/>
          </a:prstGeo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330961494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Freeform 5">
            <a:extLst>
              <a:ext uri="{FF2B5EF4-FFF2-40B4-BE49-F238E27FC236}">
                <a16:creationId xmlns:a16="http://schemas.microsoft.com/office/drawing/2014/main" xmlns="" id="{12B8F0DB-CC25-4CE9-A68E-CAA2FD986AF3}"/>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xmlns="" id="{8A058973-2DC9-4087-9D57-F1D779F56CC2}"/>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xmlns="" id="{B641062D-3CD4-49D1-A621-331E29333406}"/>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xmlns="" id="{9F2C1E7C-A088-4772-84B3-15309BEADF7D}"/>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xmlns="" id="{CA52278A-6924-4F97-A196-AE30D3DACB7A}"/>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xmlns="" id="{00F23EB7-E336-46EB-A4A0-3DB7A6BF4CE1}"/>
              </a:ext>
            </a:extLst>
          </p:cNvPr>
          <p:cNvSpPr>
            <a:spLocks noGrp="1"/>
          </p:cNvSpPr>
          <p:nvPr>
            <p:ph type="ctrTitle" hasCustomPrompt="1"/>
          </p:nvPr>
        </p:nvSpPr>
        <p:spPr>
          <a:xfrm>
            <a:off x="3866117" y="1816509"/>
            <a:ext cx="4459766" cy="3146839"/>
          </a:xfrm>
          <a:prstGeom prst="roundRect">
            <a:avLst>
              <a:gd name="adj" fmla="val 2139"/>
            </a:avLst>
          </a:prstGeom>
          <a:gradFill>
            <a:gsLst>
              <a:gs pos="100000">
                <a:schemeClr val="tx1">
                  <a:lumMod val="95000"/>
                  <a:lumOff val="5000"/>
                </a:schemeClr>
              </a:gs>
              <a:gs pos="0">
                <a:schemeClr val="tx1">
                  <a:lumMod val="75000"/>
                  <a:lumOff val="25000"/>
                </a:schemeClr>
              </a:gs>
            </a:gsLst>
            <a:lin ang="10800000" scaled="0"/>
          </a:gradFill>
          <a:ln>
            <a:solidFill>
              <a:schemeClr val="bg1">
                <a:lumMod val="50000"/>
              </a:schemeClr>
            </a:solidFill>
          </a:ln>
        </p:spPr>
        <p:txBody>
          <a:bodyPr lIns="180000" tIns="288000" rIns="180000" bIns="180000" anchor="t"/>
          <a:lstStyle>
            <a:lvl1pPr algn="l">
              <a:lnSpc>
                <a:spcPts val="4000"/>
              </a:lnSpc>
              <a:defRPr sz="5000" b="1" spc="-300">
                <a:solidFill>
                  <a:schemeClr val="bg1">
                    <a:lumMod val="95000"/>
                  </a:schemeClr>
                </a:solidFill>
              </a:defRPr>
            </a:lvl1pPr>
          </a:lstStyle>
          <a:p>
            <a:r>
              <a:rPr lang="en-US" noProof="0"/>
              <a:t>Click to edit divider slide title</a:t>
            </a:r>
          </a:p>
        </p:txBody>
      </p:sp>
      <p:sp>
        <p:nvSpPr>
          <p:cNvPr id="3" name="Subtitle 2">
            <a:extLst>
              <a:ext uri="{FF2B5EF4-FFF2-40B4-BE49-F238E27FC236}">
                <a16:creationId xmlns:a16="http://schemas.microsoft.com/office/drawing/2014/main" xmlns="" id="{C9980B88-3F4A-4688-9ED0-17EF37E62D93}"/>
              </a:ext>
            </a:extLst>
          </p:cNvPr>
          <p:cNvSpPr>
            <a:spLocks noGrp="1"/>
          </p:cNvSpPr>
          <p:nvPr>
            <p:ph type="subTitle" idx="1"/>
          </p:nvPr>
        </p:nvSpPr>
        <p:spPr>
          <a:xfrm>
            <a:off x="4048124" y="3795246"/>
            <a:ext cx="4000500" cy="997905"/>
          </a:xfrm>
          <a:prstGeom prst="rect">
            <a:avLst/>
          </a:prstGeom>
          <a:noFill/>
        </p:spPr>
        <p:txBody>
          <a:bodyPr lIns="0" tIns="0" rIns="0" bIns="0"/>
          <a:lstStyle>
            <a:lvl1pPr marL="0" indent="0" algn="l">
              <a:buNone/>
              <a:defRPr sz="21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Footer Placeholder 3">
            <a:extLst>
              <a:ext uri="{FF2B5EF4-FFF2-40B4-BE49-F238E27FC236}">
                <a16:creationId xmlns:a16="http://schemas.microsoft.com/office/drawing/2014/main" xmlns="" id="{734B1E83-6080-4D35-A216-8E5C399023B2}"/>
              </a:ext>
            </a:extLst>
          </p:cNvPr>
          <p:cNvSpPr>
            <a:spLocks noGrp="1"/>
          </p:cNvSpPr>
          <p:nvPr>
            <p:ph type="ftr" sz="quarter" idx="11"/>
          </p:nvPr>
        </p:nvSpPr>
        <p:spPr>
          <a:xfrm>
            <a:off x="432000" y="6361483"/>
            <a:ext cx="5484930" cy="201532"/>
          </a:xfrm>
          <a:prstGeom prst="rect">
            <a:avLst/>
          </a:prstGeom>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0DE95353-8EE1-49C9-ADAC-E76BD49D222D}"/>
              </a:ext>
            </a:extLst>
          </p:cNvPr>
          <p:cNvSpPr>
            <a:spLocks noGrp="1"/>
          </p:cNvSpPr>
          <p:nvPr>
            <p:ph type="sldNum" sz="quarter" idx="12"/>
          </p:nvPr>
        </p:nvSpPr>
        <p:spPr>
          <a:xfrm>
            <a:off x="11727656" y="6277243"/>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6095671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xmlns="" id="{8663BD7B-5136-47ED-BE0A-C6C2F5622BDC}"/>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9" name="Freeform 5">
            <a:extLst>
              <a:ext uri="{FF2B5EF4-FFF2-40B4-BE49-F238E27FC236}">
                <a16:creationId xmlns:a16="http://schemas.microsoft.com/office/drawing/2014/main" xmlns="" id="{6ABA22C7-C35B-4EC0-B7CE-54F9EEFCB71D}"/>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0" name="Freeform 5">
            <a:extLst>
              <a:ext uri="{FF2B5EF4-FFF2-40B4-BE49-F238E27FC236}">
                <a16:creationId xmlns:a16="http://schemas.microsoft.com/office/drawing/2014/main" xmlns="" id="{6DAE4BC9-9CFF-4522-8216-651498F7A167}"/>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xmlns="" id="{8E822AA0-FB3E-4051-AA1F-F51204BA02A9}"/>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xmlns="" id="{3445288A-D169-4374-BCFD-917DD04B2B1E}"/>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xmlns="" id="{5CFF4C50-933F-41F9-AD11-BD02410AA7D5}"/>
              </a:ext>
            </a:extLst>
          </p:cNvPr>
          <p:cNvSpPr>
            <a:spLocks noGrp="1"/>
          </p:cNvSpPr>
          <p:nvPr>
            <p:ph type="title" hasCustomPrompt="1"/>
          </p:nvPr>
        </p:nvSpPr>
        <p:spPr>
          <a:xfrm>
            <a:off x="432000" y="432000"/>
            <a:ext cx="11328000" cy="432000"/>
          </a:xfrm>
          <a:prstGeom prst="rect">
            <a:avLst/>
          </a:prstGeom>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xmlns="" id="{B1948E38-8FB0-4E51-A01C-C88794372E50}"/>
              </a:ext>
            </a:extLst>
          </p:cNvPr>
          <p:cNvSpPr>
            <a:spLocks noGrp="1"/>
          </p:cNvSpPr>
          <p:nvPr>
            <p:ph idx="1"/>
          </p:nvPr>
        </p:nvSpPr>
        <p:spPr>
          <a:xfrm>
            <a:off x="432000" y="1512000"/>
            <a:ext cx="11328000" cy="4679250"/>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xmlns="" id="{E8FE0EB3-0FF4-4285-B9D3-90A5751B7BBF}"/>
              </a:ext>
            </a:extLst>
          </p:cNvPr>
          <p:cNvSpPr>
            <a:spLocks noGrp="1"/>
          </p:cNvSpPr>
          <p:nvPr>
            <p:ph type="ftr" sz="quarter" idx="12"/>
          </p:nvPr>
        </p:nvSpPr>
        <p:spPr>
          <a:xfrm>
            <a:off x="432000" y="6361483"/>
            <a:ext cx="5484930" cy="201532"/>
          </a:xfrm>
          <a:prstGeom prst="rect">
            <a:avLst/>
          </a:prstGeom>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C8DE0AAD-6FBD-416B-A91A-21F2B737919E}"/>
              </a:ext>
            </a:extLst>
          </p:cNvPr>
          <p:cNvSpPr>
            <a:spLocks noGrp="1"/>
          </p:cNvSpPr>
          <p:nvPr>
            <p:ph type="sldNum" sz="quarter" idx="33"/>
          </p:nvPr>
        </p:nvSpPr>
        <p:spPr>
          <a:xfrm>
            <a:off x="11727656" y="6277243"/>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19891405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xmlns=""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xmlns=""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xmlns=""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xmlns=""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xmlns=""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432000" y="432000"/>
            <a:ext cx="11340000" cy="432000"/>
          </a:xfrm>
          <a:prstGeom prst="rect">
            <a:avLst/>
          </a:prstGeo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a:xfrm>
            <a:off x="432000" y="6361483"/>
            <a:ext cx="5484930" cy="201532"/>
          </a:xfrm>
          <a:prstGeom prst="rect">
            <a:avLst/>
          </a:prstGeom>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F64CFC6C-1D8B-46C9-B0F7-A8BD88D8AB46}"/>
              </a:ext>
            </a:extLst>
          </p:cNvPr>
          <p:cNvSpPr>
            <a:spLocks noGrp="1"/>
          </p:cNvSpPr>
          <p:nvPr>
            <p:ph type="sldNum" sz="quarter" idx="33"/>
          </p:nvPr>
        </p:nvSpPr>
        <p:spPr>
          <a:xfrm>
            <a:off x="11727656" y="6277243"/>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xmlns="" id="{2CD5709C-84DE-45F3-AE9B-8B6FD7134AB5}"/>
              </a:ext>
            </a:extLst>
          </p:cNvPr>
          <p:cNvSpPr>
            <a:spLocks noGrp="1"/>
          </p:cNvSpPr>
          <p:nvPr>
            <p:ph sz="half" idx="2"/>
          </p:nvPr>
        </p:nvSpPr>
        <p:spPr>
          <a:xfrm>
            <a:off x="6299886" y="1511250"/>
            <a:ext cx="5460114" cy="4665713"/>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2">
            <a:extLst>
              <a:ext uri="{FF2B5EF4-FFF2-40B4-BE49-F238E27FC236}">
                <a16:creationId xmlns:a16="http://schemas.microsoft.com/office/drawing/2014/main" xmlns="" id="{36BB18B1-3B7F-4B18-A1C5-BB7DA443C63F}"/>
              </a:ext>
            </a:extLst>
          </p:cNvPr>
          <p:cNvSpPr>
            <a:spLocks noGrp="1"/>
          </p:cNvSpPr>
          <p:nvPr>
            <p:ph sz="half" idx="1"/>
          </p:nvPr>
        </p:nvSpPr>
        <p:spPr>
          <a:xfrm>
            <a:off x="456816" y="1511250"/>
            <a:ext cx="5460114" cy="4665713"/>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4001213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xmlns=""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xmlns=""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xmlns=""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xmlns=""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xmlns=""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432000" y="432000"/>
            <a:ext cx="11340000" cy="432000"/>
          </a:xfrm>
          <a:prstGeom prst="rect">
            <a:avLst/>
          </a:prstGeo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a:xfrm>
            <a:off x="432000" y="6361483"/>
            <a:ext cx="5484930" cy="201532"/>
          </a:xfrm>
          <a:prstGeom prst="rect">
            <a:avLst/>
          </a:prstGeom>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F64CFC6C-1D8B-46C9-B0F7-A8BD88D8AB46}"/>
              </a:ext>
            </a:extLst>
          </p:cNvPr>
          <p:cNvSpPr>
            <a:spLocks noGrp="1"/>
          </p:cNvSpPr>
          <p:nvPr>
            <p:ph type="sldNum" sz="quarter" idx="33"/>
          </p:nvPr>
        </p:nvSpPr>
        <p:spPr>
          <a:xfrm>
            <a:off x="11727656" y="6277243"/>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
        <p:nvSpPr>
          <p:cNvPr id="15" name="Text Placeholder 2">
            <a:extLst>
              <a:ext uri="{FF2B5EF4-FFF2-40B4-BE49-F238E27FC236}">
                <a16:creationId xmlns:a16="http://schemas.microsoft.com/office/drawing/2014/main" xmlns="" id="{3419BDFB-8FC0-4B89-A29A-8EAC95E9AB99}"/>
              </a:ext>
            </a:extLst>
          </p:cNvPr>
          <p:cNvSpPr>
            <a:spLocks noGrp="1"/>
          </p:cNvSpPr>
          <p:nvPr>
            <p:ph type="body" idx="1"/>
          </p:nvPr>
        </p:nvSpPr>
        <p:spPr>
          <a:xfrm>
            <a:off x="431800" y="1511250"/>
            <a:ext cx="548493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Text Placeholder 4">
            <a:extLst>
              <a:ext uri="{FF2B5EF4-FFF2-40B4-BE49-F238E27FC236}">
                <a16:creationId xmlns:a16="http://schemas.microsoft.com/office/drawing/2014/main" xmlns="" id="{8E6C2CC0-9AB0-46E9-977A-EF923DCE7FAF}"/>
              </a:ext>
            </a:extLst>
          </p:cNvPr>
          <p:cNvSpPr>
            <a:spLocks noGrp="1"/>
          </p:cNvSpPr>
          <p:nvPr>
            <p:ph type="body" sz="quarter" idx="3"/>
          </p:nvPr>
        </p:nvSpPr>
        <p:spPr>
          <a:xfrm>
            <a:off x="6339334" y="1518287"/>
            <a:ext cx="542066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9" name="Content Placeholder 5">
            <a:extLst>
              <a:ext uri="{FF2B5EF4-FFF2-40B4-BE49-F238E27FC236}">
                <a16:creationId xmlns:a16="http://schemas.microsoft.com/office/drawing/2014/main" xmlns="" id="{28DF954C-A51E-4242-B83E-A826008F5C67}"/>
              </a:ext>
            </a:extLst>
          </p:cNvPr>
          <p:cNvSpPr>
            <a:spLocks noGrp="1"/>
          </p:cNvSpPr>
          <p:nvPr>
            <p:ph sz="quarter" idx="4"/>
          </p:nvPr>
        </p:nvSpPr>
        <p:spPr>
          <a:xfrm>
            <a:off x="6339334" y="2486989"/>
            <a:ext cx="5432666" cy="3702674"/>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Content Placeholder 3">
            <a:extLst>
              <a:ext uri="{FF2B5EF4-FFF2-40B4-BE49-F238E27FC236}">
                <a16:creationId xmlns:a16="http://schemas.microsoft.com/office/drawing/2014/main" xmlns="" id="{600E416E-6162-484A-BA4D-640FA83078A9}"/>
              </a:ext>
            </a:extLst>
          </p:cNvPr>
          <p:cNvSpPr>
            <a:spLocks noGrp="1"/>
          </p:cNvSpPr>
          <p:nvPr>
            <p:ph sz="half" idx="2"/>
          </p:nvPr>
        </p:nvSpPr>
        <p:spPr>
          <a:xfrm>
            <a:off x="431800" y="2486989"/>
            <a:ext cx="5491215" cy="3702674"/>
          </a:xfrm>
          <a:prstGeom prst="rect">
            <a:avLst/>
          </a:prstGeo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524245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xmlns=""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xmlns=""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xmlns=""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xmlns=""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xmlns=""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432000" y="431999"/>
            <a:ext cx="3932237" cy="1600199"/>
          </a:xfrm>
          <a:prstGeom prst="rect">
            <a:avLst/>
          </a:prstGeo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a:xfrm>
            <a:off x="432000" y="6361483"/>
            <a:ext cx="5484930" cy="201532"/>
          </a:xfrm>
          <a:prstGeom prst="rect">
            <a:avLst/>
          </a:prstGeom>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F64CFC6C-1D8B-46C9-B0F7-A8BD88D8AB46}"/>
              </a:ext>
            </a:extLst>
          </p:cNvPr>
          <p:cNvSpPr>
            <a:spLocks noGrp="1"/>
          </p:cNvSpPr>
          <p:nvPr>
            <p:ph type="sldNum" sz="quarter" idx="33"/>
          </p:nvPr>
        </p:nvSpPr>
        <p:spPr>
          <a:xfrm>
            <a:off x="11727656" y="6277243"/>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
        <p:nvSpPr>
          <p:cNvPr id="20" name="Text Placeholder 3">
            <a:extLst>
              <a:ext uri="{FF2B5EF4-FFF2-40B4-BE49-F238E27FC236}">
                <a16:creationId xmlns:a16="http://schemas.microsoft.com/office/drawing/2014/main" xmlns="" id="{C49FB4A2-B750-422F-96D2-A7C264295779}"/>
              </a:ext>
            </a:extLst>
          </p:cNvPr>
          <p:cNvSpPr>
            <a:spLocks noGrp="1"/>
          </p:cNvSpPr>
          <p:nvPr>
            <p:ph type="body" sz="half" idx="2"/>
          </p:nvPr>
        </p:nvSpPr>
        <p:spPr>
          <a:xfrm>
            <a:off x="434062" y="21343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1" name="Content Placeholder 2">
            <a:extLst>
              <a:ext uri="{FF2B5EF4-FFF2-40B4-BE49-F238E27FC236}">
                <a16:creationId xmlns:a16="http://schemas.microsoft.com/office/drawing/2014/main" xmlns="" id="{A8B59DDF-F2BC-491E-92E0-9D2C1398ECE5}"/>
              </a:ext>
            </a:extLst>
          </p:cNvPr>
          <p:cNvSpPr>
            <a:spLocks noGrp="1"/>
          </p:cNvSpPr>
          <p:nvPr>
            <p:ph idx="1"/>
          </p:nvPr>
        </p:nvSpPr>
        <p:spPr>
          <a:xfrm>
            <a:off x="5183188" y="431999"/>
            <a:ext cx="6544468" cy="5513889"/>
          </a:xfrm>
          <a:prstGeom prst="rect">
            <a:avLst/>
          </a:prstGeom>
        </p:spPr>
        <p:txBody>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14813940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xmlns="" id="{B4B833F7-7F09-42C1-81DA-97CA9530D528}"/>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1" name="Freeform 5">
            <a:extLst>
              <a:ext uri="{FF2B5EF4-FFF2-40B4-BE49-F238E27FC236}">
                <a16:creationId xmlns:a16="http://schemas.microsoft.com/office/drawing/2014/main" xmlns="" id="{F4AA9899-9E92-41B5-AFEF-5F6EAB9782D5}"/>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2" name="Freeform 5">
            <a:extLst>
              <a:ext uri="{FF2B5EF4-FFF2-40B4-BE49-F238E27FC236}">
                <a16:creationId xmlns:a16="http://schemas.microsoft.com/office/drawing/2014/main" xmlns="" id="{8950958A-6460-4594-BEAB-C7444EC6129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3" name="Freeform 5">
            <a:extLst>
              <a:ext uri="{FF2B5EF4-FFF2-40B4-BE49-F238E27FC236}">
                <a16:creationId xmlns:a16="http://schemas.microsoft.com/office/drawing/2014/main" xmlns="" id="{A7E15F2A-61A0-4C11-8E47-4DF7051E91D1}"/>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14" name="Freeform 5">
            <a:extLst>
              <a:ext uri="{FF2B5EF4-FFF2-40B4-BE49-F238E27FC236}">
                <a16:creationId xmlns:a16="http://schemas.microsoft.com/office/drawing/2014/main" xmlns="" id="{B5FF0CC8-80F5-42C4-80EF-E32459238B71}"/>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Title 1">
            <a:extLst>
              <a:ext uri="{FF2B5EF4-FFF2-40B4-BE49-F238E27FC236}">
                <a16:creationId xmlns:a16="http://schemas.microsoft.com/office/drawing/2014/main" xmlns="" id="{40EE479C-D1F6-4BAC-80D2-90EF74E3261A}"/>
              </a:ext>
            </a:extLst>
          </p:cNvPr>
          <p:cNvSpPr>
            <a:spLocks noGrp="1"/>
          </p:cNvSpPr>
          <p:nvPr>
            <p:ph type="title" hasCustomPrompt="1"/>
          </p:nvPr>
        </p:nvSpPr>
        <p:spPr>
          <a:xfrm>
            <a:off x="432000" y="431999"/>
            <a:ext cx="3932237" cy="1600199"/>
          </a:xfrm>
          <a:prstGeom prst="rect">
            <a:avLst/>
          </a:prstGeom>
        </p:spPr>
        <p:txBody>
          <a:bodyPr vert="horz" lIns="0" tIns="0" rIns="0" bIns="0" rtlCol="0" anchor="b">
            <a:noAutofit/>
          </a:bodyPr>
          <a:lstStyle>
            <a:lvl1pPr>
              <a:defRPr lang="en-ZA" dirty="0"/>
            </a:lvl1pPr>
          </a:lstStyle>
          <a:p>
            <a:pPr marL="0" lvl="0"/>
            <a:r>
              <a:rPr lang="en-US" noProof="0"/>
              <a:t>Click to edit page title</a:t>
            </a:r>
          </a:p>
        </p:txBody>
      </p:sp>
      <p:sp>
        <p:nvSpPr>
          <p:cNvPr id="4" name="Footer Placeholder 3">
            <a:extLst>
              <a:ext uri="{FF2B5EF4-FFF2-40B4-BE49-F238E27FC236}">
                <a16:creationId xmlns:a16="http://schemas.microsoft.com/office/drawing/2014/main" xmlns="" id="{57847F90-9DB6-4832-9EB7-393AADAE8B70}"/>
              </a:ext>
            </a:extLst>
          </p:cNvPr>
          <p:cNvSpPr>
            <a:spLocks noGrp="1"/>
          </p:cNvSpPr>
          <p:nvPr>
            <p:ph type="ftr" sz="quarter" idx="13"/>
          </p:nvPr>
        </p:nvSpPr>
        <p:spPr>
          <a:xfrm>
            <a:off x="432000" y="6361483"/>
            <a:ext cx="5484930" cy="201532"/>
          </a:xfrm>
          <a:prstGeom prst="rect">
            <a:avLst/>
          </a:prstGeom>
        </p:spPr>
        <p:txBody>
          <a:bodyPr/>
          <a:lstStyle/>
          <a:p>
            <a:r>
              <a:rPr lang="en-US" noProof="0" dirty="0"/>
              <a:t>Add a footer</a:t>
            </a:r>
          </a:p>
        </p:txBody>
      </p:sp>
      <p:sp>
        <p:nvSpPr>
          <p:cNvPr id="5" name="Slide Number Placeholder 4">
            <a:extLst>
              <a:ext uri="{FF2B5EF4-FFF2-40B4-BE49-F238E27FC236}">
                <a16:creationId xmlns:a16="http://schemas.microsoft.com/office/drawing/2014/main" xmlns="" id="{F64CFC6C-1D8B-46C9-B0F7-A8BD88D8AB46}"/>
              </a:ext>
            </a:extLst>
          </p:cNvPr>
          <p:cNvSpPr>
            <a:spLocks noGrp="1"/>
          </p:cNvSpPr>
          <p:nvPr>
            <p:ph type="sldNum" sz="quarter" idx="33"/>
          </p:nvPr>
        </p:nvSpPr>
        <p:spPr>
          <a:xfrm>
            <a:off x="11727656" y="6277243"/>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
        <p:nvSpPr>
          <p:cNvPr id="20" name="Text Placeholder 3">
            <a:extLst>
              <a:ext uri="{FF2B5EF4-FFF2-40B4-BE49-F238E27FC236}">
                <a16:creationId xmlns:a16="http://schemas.microsoft.com/office/drawing/2014/main" xmlns="" id="{C49FB4A2-B750-422F-96D2-A7C264295779}"/>
              </a:ext>
            </a:extLst>
          </p:cNvPr>
          <p:cNvSpPr>
            <a:spLocks noGrp="1"/>
          </p:cNvSpPr>
          <p:nvPr>
            <p:ph type="body" sz="half" idx="2"/>
          </p:nvPr>
        </p:nvSpPr>
        <p:spPr>
          <a:xfrm>
            <a:off x="434062" y="21343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6" name="Picture Placeholder 2">
            <a:extLst>
              <a:ext uri="{FF2B5EF4-FFF2-40B4-BE49-F238E27FC236}">
                <a16:creationId xmlns:a16="http://schemas.microsoft.com/office/drawing/2014/main" xmlns="" id="{0110E46C-B434-49FA-AA0E-D64E5786D280}"/>
              </a:ext>
            </a:extLst>
          </p:cNvPr>
          <p:cNvSpPr>
            <a:spLocks noGrp="1"/>
          </p:cNvSpPr>
          <p:nvPr>
            <p:ph type="pic" idx="1"/>
          </p:nvPr>
        </p:nvSpPr>
        <p:spPr>
          <a:xfrm>
            <a:off x="5183188" y="431999"/>
            <a:ext cx="6544468" cy="5513889"/>
          </a:xfrm>
          <a:prstGeom prst="roundRect">
            <a:avLst>
              <a:gd name="adj" fmla="val 5554"/>
            </a:avLst>
          </a:prstGeom>
        </p:spPr>
        <p:txBody>
          <a:bodyPr vert="horz" wrap="square" lIns="0" tIns="0" rIns="0" bIns="0" rtlCol="0" anchor="ctr">
            <a:noAutofit/>
          </a:bodyPr>
          <a:lstStyle>
            <a:lvl1pPr>
              <a:defRPr lang="en-US" sz="1200" i="1" dirty="0">
                <a:latin typeface="Times New Roman" panose="02020603050405020304" pitchFamily="18" charset="0"/>
                <a:cs typeface="Times New Roman" panose="02020603050405020304" pitchFamily="18" charset="0"/>
              </a:defRPr>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398826770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xmlns=""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xmlns=""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xmlns=""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xmlns=""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xmlns=""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xmlns="" id="{16D0504D-4610-4E9E-A2DB-8B701F044BBC}"/>
              </a:ext>
            </a:extLst>
          </p:cNvPr>
          <p:cNvSpPr>
            <a:spLocks noGrp="1"/>
          </p:cNvSpPr>
          <p:nvPr>
            <p:ph type="ftr" sz="quarter" idx="12"/>
          </p:nvPr>
        </p:nvSpPr>
        <p:spPr>
          <a:xfrm>
            <a:off x="432000" y="6361483"/>
            <a:ext cx="5484930" cy="201532"/>
          </a:xfrm>
          <a:prstGeom prst="rect">
            <a:avLst/>
          </a:prstGeom>
        </p:spPr>
        <p:txBody>
          <a:bodyPr/>
          <a:lstStyle/>
          <a:p>
            <a:r>
              <a:rPr lang="en-US" noProof="0" dirty="0"/>
              <a:t>Add a footer</a:t>
            </a:r>
          </a:p>
        </p:txBody>
      </p:sp>
      <p:sp>
        <p:nvSpPr>
          <p:cNvPr id="3" name="Slide Number Placeholder 2">
            <a:extLst>
              <a:ext uri="{FF2B5EF4-FFF2-40B4-BE49-F238E27FC236}">
                <a16:creationId xmlns:a16="http://schemas.microsoft.com/office/drawing/2014/main" xmlns="" id="{A95CDFA7-DEA3-4BBE-8D70-0AF654A1E6FF}"/>
              </a:ext>
            </a:extLst>
          </p:cNvPr>
          <p:cNvSpPr>
            <a:spLocks noGrp="1"/>
          </p:cNvSpPr>
          <p:nvPr>
            <p:ph type="sldNum" sz="quarter" idx="13"/>
          </p:nvPr>
        </p:nvSpPr>
        <p:spPr>
          <a:xfrm>
            <a:off x="11727656" y="6277243"/>
            <a:ext cx="464344" cy="400188"/>
          </a:xfrm>
          <a:prstGeom prst="roundRect">
            <a:avLst>
              <a:gd name="adj" fmla="val 9526"/>
            </a:avLst>
          </a:prstGeom>
        </p:spPr>
        <p:txBody>
          <a:bodyPr/>
          <a:lstStyle/>
          <a:p>
            <a:fld id="{19B51A1E-902D-48AF-9020-955120F399B6}" type="slidenum">
              <a:rPr lang="en-US" noProof="0" smtClean="0"/>
              <a:pPr/>
              <a:t>‹#›</a:t>
            </a:fld>
            <a:endParaRPr lang="en-US" noProof="0" dirty="0"/>
          </a:p>
        </p:txBody>
      </p:sp>
      <p:sp>
        <p:nvSpPr>
          <p:cNvPr id="9" name="Title 8">
            <a:extLst>
              <a:ext uri="{FF2B5EF4-FFF2-40B4-BE49-F238E27FC236}">
                <a16:creationId xmlns:a16="http://schemas.microsoft.com/office/drawing/2014/main" xmlns="" id="{790C5B8B-2AF3-42F3-B4F8-A806BB98ACA8}"/>
              </a:ext>
            </a:extLst>
          </p:cNvPr>
          <p:cNvSpPr>
            <a:spLocks noGrp="1"/>
          </p:cNvSpPr>
          <p:nvPr>
            <p:ph type="title"/>
          </p:nvPr>
        </p:nvSpPr>
        <p:spPr>
          <a:xfrm>
            <a:off x="432000" y="432000"/>
            <a:ext cx="11328000" cy="432000"/>
          </a:xfrm>
          <a:prstGeom prst="rect">
            <a:avLst/>
          </a:prstGeom>
        </p:spPr>
        <p:txBody>
          <a:bodyPr/>
          <a:lstStyle/>
          <a:p>
            <a:r>
              <a:rPr lang="en-US" noProof="0"/>
              <a:t>Click to edit Master title style</a:t>
            </a:r>
          </a:p>
        </p:txBody>
      </p:sp>
    </p:spTree>
    <p:extLst>
      <p:ext uri="{BB962C8B-B14F-4D97-AF65-F5344CB8AC3E}">
        <p14:creationId xmlns:p14="http://schemas.microsoft.com/office/powerpoint/2010/main" val="43930349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4" name="Freeform 5">
            <a:extLst>
              <a:ext uri="{FF2B5EF4-FFF2-40B4-BE49-F238E27FC236}">
                <a16:creationId xmlns:a16="http://schemas.microsoft.com/office/drawing/2014/main" xmlns="" id="{B0FE1C0F-474B-4310-A4A5-1EB4321DE50B}"/>
              </a:ext>
            </a:extLst>
          </p:cNvPr>
          <p:cNvSpPr>
            <a:spLocks noChangeAspect="1"/>
          </p:cNvSpPr>
          <p:nvPr userDrawn="1"/>
        </p:nvSpPr>
        <p:spPr bwMode="auto">
          <a:xfrm>
            <a:off x="431800" y="5530292"/>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5" name="Freeform 5">
            <a:extLst>
              <a:ext uri="{FF2B5EF4-FFF2-40B4-BE49-F238E27FC236}">
                <a16:creationId xmlns:a16="http://schemas.microsoft.com/office/drawing/2014/main" xmlns="" id="{673FA99E-5E31-474E-8818-615B453CD89C}"/>
              </a:ext>
            </a:extLst>
          </p:cNvPr>
          <p:cNvSpPr>
            <a:spLocks noChangeAspect="1"/>
          </p:cNvSpPr>
          <p:nvPr userDrawn="1"/>
        </p:nvSpPr>
        <p:spPr bwMode="auto">
          <a:xfrm>
            <a:off x="9537134" y="1312995"/>
            <a:ext cx="1103873" cy="968702"/>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accent5">
              <a:lumMod val="50000"/>
              <a:lumOff val="50000"/>
            </a:schemeClr>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6" name="Freeform 5">
            <a:extLst>
              <a:ext uri="{FF2B5EF4-FFF2-40B4-BE49-F238E27FC236}">
                <a16:creationId xmlns:a16="http://schemas.microsoft.com/office/drawing/2014/main" xmlns="" id="{BA0EE7FC-884E-43B5-B6D6-9156FBE9AB59}"/>
              </a:ext>
            </a:extLst>
          </p:cNvPr>
          <p:cNvSpPr>
            <a:spLocks noChangeAspect="1"/>
          </p:cNvSpPr>
          <p:nvPr userDrawn="1"/>
        </p:nvSpPr>
        <p:spPr bwMode="auto">
          <a:xfrm>
            <a:off x="9683871" y="300388"/>
            <a:ext cx="1838651" cy="1613506"/>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7" name="Freeform 5">
            <a:extLst>
              <a:ext uri="{FF2B5EF4-FFF2-40B4-BE49-F238E27FC236}">
                <a16:creationId xmlns:a16="http://schemas.microsoft.com/office/drawing/2014/main" xmlns="" id="{858C6DC6-901F-4F3E-97A4-1B55324C068B}"/>
              </a:ext>
            </a:extLst>
          </p:cNvPr>
          <p:cNvSpPr>
            <a:spLocks noChangeAspect="1"/>
          </p:cNvSpPr>
          <p:nvPr userDrawn="1"/>
        </p:nvSpPr>
        <p:spPr bwMode="auto">
          <a:xfrm>
            <a:off x="1449746" y="5304339"/>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8" name="Freeform 5">
            <a:extLst>
              <a:ext uri="{FF2B5EF4-FFF2-40B4-BE49-F238E27FC236}">
                <a16:creationId xmlns:a16="http://schemas.microsoft.com/office/drawing/2014/main" xmlns="" id="{1041B359-9F78-4782-9C50-0B1DED37AD2C}"/>
              </a:ext>
            </a:extLst>
          </p:cNvPr>
          <p:cNvSpPr>
            <a:spLocks noChangeAspect="1"/>
          </p:cNvSpPr>
          <p:nvPr userDrawn="1"/>
        </p:nvSpPr>
        <p:spPr bwMode="auto">
          <a:xfrm>
            <a:off x="11007557" y="354617"/>
            <a:ext cx="514965" cy="45190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chemeClr val="bg1"/>
          </a:solidFill>
          <a:ln w="635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noProof="0" dirty="0"/>
          </a:p>
        </p:txBody>
      </p:sp>
      <p:sp>
        <p:nvSpPr>
          <p:cNvPr id="2" name="Footer Placeholder 1">
            <a:extLst>
              <a:ext uri="{FF2B5EF4-FFF2-40B4-BE49-F238E27FC236}">
                <a16:creationId xmlns:a16="http://schemas.microsoft.com/office/drawing/2014/main" xmlns="" id="{16D0504D-4610-4E9E-A2DB-8B701F044BBC}"/>
              </a:ext>
            </a:extLst>
          </p:cNvPr>
          <p:cNvSpPr>
            <a:spLocks noGrp="1"/>
          </p:cNvSpPr>
          <p:nvPr>
            <p:ph type="ftr" sz="quarter" idx="12"/>
          </p:nvPr>
        </p:nvSpPr>
        <p:spPr>
          <a:xfrm>
            <a:off x="432000" y="6361483"/>
            <a:ext cx="5484930" cy="201532"/>
          </a:xfrm>
          <a:prstGeom prst="rect">
            <a:avLst/>
          </a:prstGeom>
        </p:spPr>
        <p:txBody>
          <a:bodyPr/>
          <a:lstStyle/>
          <a:p>
            <a:r>
              <a:rPr lang="en-US" noProof="0" dirty="0"/>
              <a:t>Add a footer</a:t>
            </a:r>
          </a:p>
        </p:txBody>
      </p:sp>
      <p:sp>
        <p:nvSpPr>
          <p:cNvPr id="3" name="Slide Number Placeholder 2">
            <a:extLst>
              <a:ext uri="{FF2B5EF4-FFF2-40B4-BE49-F238E27FC236}">
                <a16:creationId xmlns:a16="http://schemas.microsoft.com/office/drawing/2014/main" xmlns="" id="{A95CDFA7-DEA3-4BBE-8D70-0AF654A1E6FF}"/>
              </a:ext>
            </a:extLst>
          </p:cNvPr>
          <p:cNvSpPr>
            <a:spLocks noGrp="1"/>
          </p:cNvSpPr>
          <p:nvPr>
            <p:ph type="sldNum" sz="quarter" idx="13"/>
          </p:nvPr>
        </p:nvSpPr>
        <p:spPr>
          <a:xfrm>
            <a:off x="11727656" y="6277243"/>
            <a:ext cx="464344" cy="400188"/>
          </a:xfrm>
          <a:prstGeom prst="roundRect">
            <a:avLst>
              <a:gd name="adj" fmla="val 9526"/>
            </a:avLst>
          </a:prstGeom>
          <a:ln>
            <a:solidFill>
              <a:schemeClr val="accent5">
                <a:lumMod val="50000"/>
                <a:lumOff val="50000"/>
              </a:schemeClr>
            </a:solidFill>
          </a:ln>
        </p:spPr>
        <p:txBody>
          <a:bodyPr/>
          <a:lstStyle/>
          <a:p>
            <a:fld id="{19B51A1E-902D-48AF-9020-955120F399B6}" type="slidenum">
              <a:rPr lang="en-US" noProof="0" smtClean="0"/>
              <a:pPr/>
              <a:t>‹#›</a:t>
            </a:fld>
            <a:endParaRPr lang="en-US" noProof="0" dirty="0"/>
          </a:p>
        </p:txBody>
      </p:sp>
      <p:sp>
        <p:nvSpPr>
          <p:cNvPr id="9" name="Title 8">
            <a:extLst>
              <a:ext uri="{FF2B5EF4-FFF2-40B4-BE49-F238E27FC236}">
                <a16:creationId xmlns:a16="http://schemas.microsoft.com/office/drawing/2014/main" xmlns="" id="{790C5B8B-2AF3-42F3-B4F8-A806BB98ACA8}"/>
              </a:ext>
            </a:extLst>
          </p:cNvPr>
          <p:cNvSpPr>
            <a:spLocks noGrp="1"/>
          </p:cNvSpPr>
          <p:nvPr>
            <p:ph type="title"/>
          </p:nvPr>
        </p:nvSpPr>
        <p:spPr>
          <a:xfrm>
            <a:off x="432000" y="432000"/>
            <a:ext cx="11328000" cy="432000"/>
          </a:xfrm>
          <a:prstGeom prst="rect">
            <a:avLst/>
          </a:prstGeom>
        </p:spPr>
        <p:txBody>
          <a:bodyPr/>
          <a:lstStyle/>
          <a:p>
            <a:r>
              <a:rPr lang="en-US" noProof="0"/>
              <a:t>Click to edit Master title style</a:t>
            </a:r>
          </a:p>
        </p:txBody>
      </p:sp>
      <p:sp>
        <p:nvSpPr>
          <p:cNvPr id="11" name="Text Placeholder 10">
            <a:extLst>
              <a:ext uri="{FF2B5EF4-FFF2-40B4-BE49-F238E27FC236}">
                <a16:creationId xmlns:a16="http://schemas.microsoft.com/office/drawing/2014/main" xmlns="" id="{1B3B1662-8902-44D0-A545-5008B483D16F}"/>
              </a:ext>
            </a:extLst>
          </p:cNvPr>
          <p:cNvSpPr>
            <a:spLocks noGrp="1"/>
          </p:cNvSpPr>
          <p:nvPr>
            <p:ph type="body" sz="quarter" idx="14"/>
          </p:nvPr>
        </p:nvSpPr>
        <p:spPr>
          <a:xfrm>
            <a:off x="1578017" y="2169005"/>
            <a:ext cx="9035966" cy="2519990"/>
          </a:xfrm>
          <a:prstGeom prst="rect">
            <a:avLst/>
          </a:prstGeo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193214186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Slide - 1">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543147" y="2084187"/>
            <a:ext cx="9860610" cy="1793090"/>
          </a:xfrm>
          <a:prstGeom prst="rect">
            <a:avLst/>
          </a:prstGeo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prstGeom prst="rect">
            <a:avLst/>
          </a:prstGeo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21685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440444357"/>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prstGeom prst="rect">
            <a:avLst/>
          </a:prstGeo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dirty="0"/>
              <a:t>Demo</a:t>
            </a:r>
          </a:p>
        </p:txBody>
      </p:sp>
    </p:spTree>
    <p:extLst>
      <p:ext uri="{BB962C8B-B14F-4D97-AF65-F5344CB8AC3E}">
        <p14:creationId xmlns:p14="http://schemas.microsoft.com/office/powerpoint/2010/main" val="24564162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67584080"/>
      </p:ext>
    </p:extLst>
  </p:cSld>
  <p:clrMapOvr>
    <a:masterClrMapping/>
  </p:clrMapOvr>
  <p:transition spd="slow">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621529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61442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29107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19724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39307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5296382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77435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1424945479"/>
      </p:ext>
    </p:extLst>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4093332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042784974"/>
      </p:ext>
    </p:extLst>
  </p:cSld>
  <p:clrMapOvr>
    <a:masterClrMapping/>
  </p:clrMapOvr>
  <p:transition spd="slow">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73023694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016062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84149186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40294058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414706736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165804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440889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Walk-in">
    <p:spTree>
      <p:nvGrpSpPr>
        <p:cNvPr id="1" name=""/>
        <p:cNvGrpSpPr/>
        <p:nvPr/>
      </p:nvGrpSpPr>
      <p:grpSpPr>
        <a:xfrm>
          <a:off x="0" y="0"/>
          <a:ext cx="0" cy="0"/>
          <a:chOff x="0" y="0"/>
          <a:chExt cx="0" cy="0"/>
        </a:xfrm>
      </p:grpSpPr>
      <p:pic>
        <p:nvPicPr>
          <p:cNvPr id="5" name="Picture 4" descr="104750_Speaker TemplateART_v01-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96" y="-101125"/>
            <a:ext cx="12260341" cy="7029726"/>
          </a:xfrm>
          <a:prstGeom prst="rect">
            <a:avLst/>
          </a:prstGeom>
        </p:spPr>
      </p:pic>
      <p:sp>
        <p:nvSpPr>
          <p:cNvPr id="7" name="Rectangle 6"/>
          <p:cNvSpPr/>
          <p:nvPr/>
        </p:nvSpPr>
        <p:spPr>
          <a:xfrm>
            <a:off x="789057" y="3242583"/>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pic>
        <p:nvPicPr>
          <p:cNvPr id="8" name="Picture 7" descr="Identlockup.png"/>
          <p:cNvPicPr>
            <a:picLocks noChangeAspect="1"/>
          </p:cNvPicPr>
          <p:nvPr/>
        </p:nvPicPr>
        <p:blipFill rotWithShape="1">
          <a:blip r:embed="rId3" cstate="print">
            <a:extLst>
              <a:ext uri="{28A0092B-C50C-407E-A947-70E740481C1C}">
                <a14:useLocalDpi xmlns:a14="http://schemas.microsoft.com/office/drawing/2010/main" val="0"/>
              </a:ext>
            </a:extLst>
          </a:blip>
          <a:srcRect b="42439"/>
          <a:stretch/>
        </p:blipFill>
        <p:spPr>
          <a:xfrm>
            <a:off x="2123732" y="4064422"/>
            <a:ext cx="2913381" cy="1186614"/>
          </a:xfrm>
          <a:prstGeom prst="rect">
            <a:avLst/>
          </a:prstGeom>
        </p:spPr>
      </p:pic>
      <p:pic>
        <p:nvPicPr>
          <p:cNvPr id="6" name="Picture 5"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842088074"/>
      </p:ext>
    </p:extLst>
  </p:cSld>
  <p:clrMapOvr>
    <a:masterClrMapping/>
  </p:clrMapOvr>
  <p:transition spd="slow">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93646"/>
            <a:ext cx="12260341" cy="7029726"/>
          </a:xfrm>
          <a:prstGeom prst="rect">
            <a:avLst/>
          </a:prstGeom>
        </p:spPr>
      </p:pic>
      <p:sp>
        <p:nvSpPr>
          <p:cNvPr id="12" name="Title 1"/>
          <p:cNvSpPr>
            <a:spLocks noGrp="1"/>
          </p:cNvSpPr>
          <p:nvPr>
            <p:ph type="title" hasCustomPrompt="1"/>
          </p:nvPr>
        </p:nvSpPr>
        <p:spPr>
          <a:xfrm>
            <a:off x="449386" y="4908936"/>
            <a:ext cx="8140782" cy="860040"/>
          </a:xfrm>
          <a:solidFill>
            <a:srgbClr val="ED5F19"/>
          </a:solidFill>
        </p:spPr>
        <p:txBody>
          <a:bodyPr anchor="ctr" anchorCtr="0">
            <a:normAutofit/>
          </a:bodyPr>
          <a:lstStyle>
            <a:lvl1pPr algn="l">
              <a:defRPr sz="4313" b="0" cap="none">
                <a:solidFill>
                  <a:srgbClr val="FFFFFF"/>
                </a:solidFill>
              </a:defRPr>
            </a:lvl1pPr>
          </a:lstStyle>
          <a:p>
            <a:r>
              <a:rPr lang="en-US" dirty="0"/>
              <a:t>Speaker name</a:t>
            </a:r>
          </a:p>
        </p:txBody>
      </p:sp>
      <p:sp>
        <p:nvSpPr>
          <p:cNvPr id="13" name="Text Placeholder 2"/>
          <p:cNvSpPr>
            <a:spLocks noGrp="1"/>
          </p:cNvSpPr>
          <p:nvPr>
            <p:ph type="body" idx="1" hasCustomPrompt="1"/>
          </p:nvPr>
        </p:nvSpPr>
        <p:spPr>
          <a:xfrm>
            <a:off x="449387" y="2456081"/>
            <a:ext cx="9967264" cy="2452855"/>
          </a:xfrm>
          <a:solidFill>
            <a:srgbClr val="C74405"/>
          </a:solidFill>
          <a:ln>
            <a:noFill/>
          </a:ln>
        </p:spPr>
        <p:txBody>
          <a:bodyPr anchor="t" anchorCtr="0">
            <a:normAutofit/>
          </a:bodyPr>
          <a:lstStyle>
            <a:lvl1pPr marL="0" indent="0">
              <a:lnSpc>
                <a:spcPct val="90000"/>
              </a:lnSpc>
              <a:buNone/>
              <a:defRPr sz="7156">
                <a:solidFill>
                  <a:schemeClr val="bg1"/>
                </a:solidFill>
              </a:defRPr>
            </a:lvl1pPr>
            <a:lvl2pPr marL="609543" indent="0">
              <a:buNone/>
              <a:defRPr sz="2353">
                <a:solidFill>
                  <a:schemeClr val="tx1">
                    <a:tint val="75000"/>
                  </a:schemeClr>
                </a:solidFill>
              </a:defRPr>
            </a:lvl2pPr>
            <a:lvl3pPr marL="1219085" indent="0">
              <a:buNone/>
              <a:defRPr sz="2157">
                <a:solidFill>
                  <a:schemeClr val="tx1">
                    <a:tint val="75000"/>
                  </a:schemeClr>
                </a:solidFill>
              </a:defRPr>
            </a:lvl3pPr>
            <a:lvl4pPr marL="1828628" indent="0">
              <a:buNone/>
              <a:defRPr sz="1863">
                <a:solidFill>
                  <a:schemeClr val="tx1">
                    <a:tint val="75000"/>
                  </a:schemeClr>
                </a:solidFill>
              </a:defRPr>
            </a:lvl4pPr>
            <a:lvl5pPr marL="2438171" indent="0">
              <a:buNone/>
              <a:defRPr sz="1863">
                <a:solidFill>
                  <a:schemeClr val="tx1">
                    <a:tint val="75000"/>
                  </a:schemeClr>
                </a:solidFill>
              </a:defRPr>
            </a:lvl5pPr>
            <a:lvl6pPr marL="3047713" indent="0">
              <a:buNone/>
              <a:defRPr sz="1863">
                <a:solidFill>
                  <a:schemeClr val="tx1">
                    <a:tint val="75000"/>
                  </a:schemeClr>
                </a:solidFill>
              </a:defRPr>
            </a:lvl6pPr>
            <a:lvl7pPr marL="3657256" indent="0">
              <a:buNone/>
              <a:defRPr sz="1863">
                <a:solidFill>
                  <a:schemeClr val="tx1">
                    <a:tint val="75000"/>
                  </a:schemeClr>
                </a:solidFill>
              </a:defRPr>
            </a:lvl7pPr>
            <a:lvl8pPr marL="4266799" indent="0">
              <a:buNone/>
              <a:defRPr sz="1863">
                <a:solidFill>
                  <a:schemeClr val="tx1">
                    <a:tint val="75000"/>
                  </a:schemeClr>
                </a:solidFill>
              </a:defRPr>
            </a:lvl8pPr>
            <a:lvl9pPr marL="4876342" indent="0">
              <a:buNone/>
              <a:defRPr sz="1863">
                <a:solidFill>
                  <a:schemeClr val="tx1">
                    <a:tint val="75000"/>
                  </a:schemeClr>
                </a:solidFill>
              </a:defRPr>
            </a:lvl9pPr>
          </a:lstStyle>
          <a:p>
            <a:pPr lvl="0"/>
            <a:r>
              <a:rPr lang="en-US" dirty="0"/>
              <a:t>Session title</a:t>
            </a:r>
          </a:p>
        </p:txBody>
      </p:sp>
      <p:sp>
        <p:nvSpPr>
          <p:cNvPr id="15" name="Text Placeholder 14"/>
          <p:cNvSpPr>
            <a:spLocks noGrp="1"/>
          </p:cNvSpPr>
          <p:nvPr>
            <p:ph type="body" sz="quarter" idx="10" hasCustomPrompt="1"/>
          </p:nvPr>
        </p:nvSpPr>
        <p:spPr>
          <a:xfrm>
            <a:off x="8590169" y="4908936"/>
            <a:ext cx="1826482" cy="860040"/>
          </a:xfrm>
          <a:solidFill>
            <a:srgbClr val="FEC914"/>
          </a:solidFill>
        </p:spPr>
        <p:txBody>
          <a:bodyPr anchor="ctr" anchorCtr="0">
            <a:normAutofit/>
          </a:bodyPr>
          <a:lstStyle>
            <a:lvl1pPr marL="0" indent="0">
              <a:buNone/>
              <a:defRPr sz="3921">
                <a:solidFill>
                  <a:srgbClr val="FFFFFF"/>
                </a:solidFill>
              </a:defRPr>
            </a:lvl1pPr>
          </a:lstStyle>
          <a:p>
            <a:pPr lvl="0"/>
            <a:r>
              <a:rPr lang="en-US" dirty="0"/>
              <a:t>ABC101</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750783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149588748"/>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pic>
        <p:nvPicPr>
          <p:cNvPr id="8" name="Picture 7"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274881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4_Section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3162652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7_Demo slide">
    <p:spTree>
      <p:nvGrpSpPr>
        <p:cNvPr id="1" name=""/>
        <p:cNvGrpSpPr/>
        <p:nvPr/>
      </p:nvGrpSpPr>
      <p:grpSpPr>
        <a:xfrm>
          <a:off x="0" y="0"/>
          <a:ext cx="0" cy="0"/>
          <a:chOff x="0" y="0"/>
          <a:chExt cx="0" cy="0"/>
        </a:xfrm>
      </p:grpSpPr>
      <p:pic>
        <p:nvPicPr>
          <p:cNvPr id="5" name="Picture 4" descr="104750_Speaker TemplateART_v01-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41" y="-101125"/>
            <a:ext cx="12260341" cy="7029726"/>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Demo title</a:t>
            </a:r>
          </a:p>
        </p:txBody>
      </p:sp>
      <p:pic>
        <p:nvPicPr>
          <p:cNvPr id="7" name="Picture 6"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
        <p:nvSpPr>
          <p:cNvPr id="6" name="Text Placeholder 4"/>
          <p:cNvSpPr>
            <a:spLocks noGrp="1"/>
          </p:cNvSpPr>
          <p:nvPr>
            <p:ph type="body" sz="quarter" idx="12" hasCustomPrompt="1"/>
          </p:nvPr>
        </p:nvSpPr>
        <p:spPr>
          <a:xfrm>
            <a:off x="556566"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667688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_Section slide Dark">
    <p:bg>
      <p:bgPr>
        <a:solidFill>
          <a:srgbClr val="D34305"/>
        </a:solidFill>
        <a:effectLst/>
      </p:bgPr>
    </p:bg>
    <p:spTree>
      <p:nvGrpSpPr>
        <p:cNvPr id="1" name=""/>
        <p:cNvGrpSpPr/>
        <p:nvPr/>
      </p:nvGrpSpPr>
      <p:grpSpPr>
        <a:xfrm>
          <a:off x="0" y="0"/>
          <a:ext cx="0" cy="0"/>
          <a:chOff x="0" y="0"/>
          <a:chExt cx="0" cy="0"/>
        </a:xfrm>
      </p:grpSpPr>
      <p:pic>
        <p:nvPicPr>
          <p:cNvPr id="2" name="Picture 1" descr="104750_Speaker TemplateART_v01-0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59" y="-116690"/>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834254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5_Section slide light">
    <p:bg>
      <p:bgPr>
        <a:solidFill>
          <a:srgbClr val="FEAC0B"/>
        </a:solidFill>
        <a:effectLst/>
      </p:bgPr>
    </p:bg>
    <p:spTree>
      <p:nvGrpSpPr>
        <p:cNvPr id="1" name=""/>
        <p:cNvGrpSpPr/>
        <p:nvPr/>
      </p:nvGrpSpPr>
      <p:grpSpPr>
        <a:xfrm>
          <a:off x="0" y="0"/>
          <a:ext cx="0" cy="0"/>
          <a:chOff x="0" y="0"/>
          <a:chExt cx="0" cy="0"/>
        </a:xfrm>
      </p:grpSpPr>
      <p:pic>
        <p:nvPicPr>
          <p:cNvPr id="2" name="Picture 1" descr="104750_Speaker TemplateART_v0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83" y="-110612"/>
            <a:ext cx="12292374" cy="7048094"/>
          </a:xfrm>
          <a:prstGeom prst="rect">
            <a:avLst/>
          </a:prstGeom>
        </p:spPr>
      </p:pic>
      <p:sp>
        <p:nvSpPr>
          <p:cNvPr id="16" name="Title 1"/>
          <p:cNvSpPr>
            <a:spLocks noGrp="1"/>
          </p:cNvSpPr>
          <p:nvPr>
            <p:ph type="title" hasCustomPrompt="1"/>
          </p:nvPr>
        </p:nvSpPr>
        <p:spPr>
          <a:xfrm>
            <a:off x="589787" y="2084173"/>
            <a:ext cx="9859116" cy="1176761"/>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1381619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_Content slide">
    <p:bg>
      <p:bgPr>
        <a:solidFill>
          <a:schemeClr val="bg1"/>
        </a:solidFill>
        <a:effectLst/>
      </p:bgPr>
    </p:bg>
    <p:spTree>
      <p:nvGrpSpPr>
        <p:cNvPr id="1" name=""/>
        <p:cNvGrpSpPr/>
        <p:nvPr/>
      </p:nvGrpSpPr>
      <p:grpSpPr>
        <a:xfrm>
          <a:off x="0" y="0"/>
          <a:ext cx="0" cy="0"/>
          <a:chOff x="0" y="0"/>
          <a:chExt cx="0" cy="0"/>
        </a:xfrm>
      </p:grpSpPr>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spTree>
    <p:extLst>
      <p:ext uri="{BB962C8B-B14F-4D97-AF65-F5344CB8AC3E}">
        <p14:creationId xmlns:p14="http://schemas.microsoft.com/office/powerpoint/2010/main" val="606175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pic>
        <p:nvPicPr>
          <p:cNvPr id="4" name="Picture 3" descr="104750_Speaker TemplateART_v01-02.png"/>
          <p:cNvPicPr>
            <a:picLocks noChangeAspect="1"/>
          </p:cNvPicPr>
          <p:nvPr/>
        </p:nvPicPr>
        <p:blipFill rotWithShape="1">
          <a:blip r:embed="rId2">
            <a:extLst>
              <a:ext uri="{28A0092B-C50C-407E-A947-70E740481C1C}">
                <a14:useLocalDpi xmlns:a14="http://schemas.microsoft.com/office/drawing/2010/main" val="0"/>
              </a:ext>
            </a:extLst>
          </a:blip>
          <a:srcRect l="690" t="23835" r="42830" b="15258"/>
          <a:stretch/>
        </p:blipFill>
        <p:spPr>
          <a:xfrm>
            <a:off x="-68341" y="-85863"/>
            <a:ext cx="12260342" cy="7029726"/>
          </a:xfrm>
          <a:prstGeom prst="rect">
            <a:avLst/>
          </a:prstGeom>
        </p:spPr>
      </p:pic>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3"/>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smtClean="0"/>
              <a:t>Click icon to add picture</a:t>
            </a:r>
            <a:endParaRPr lang="en-US" dirty="0"/>
          </a:p>
        </p:txBody>
      </p:sp>
    </p:spTree>
    <p:extLst>
      <p:ext uri="{BB962C8B-B14F-4D97-AF65-F5344CB8AC3E}">
        <p14:creationId xmlns:p14="http://schemas.microsoft.com/office/powerpoint/2010/main" val="539951411"/>
      </p:ext>
    </p:extLst>
  </p:cSld>
  <p:clrMapOvr>
    <a:masterClrMapping/>
  </p:clrMapOvr>
  <p:transition spd="slow">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pic>
        <p:nvPicPr>
          <p:cNvPr id="6" name="Picture 5"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7" y="-106721"/>
            <a:ext cx="12292374" cy="7048094"/>
          </a:xfrm>
          <a:prstGeom prst="rect">
            <a:avLst/>
          </a:prstGeom>
        </p:spPr>
      </p:pic>
      <p:sp>
        <p:nvSpPr>
          <p:cNvPr id="2" name="Title 1"/>
          <p:cNvSpPr>
            <a:spLocks noGrp="1"/>
          </p:cNvSpPr>
          <p:nvPr>
            <p:ph type="title" hasCustomPrompt="1"/>
          </p:nvPr>
        </p:nvSpPr>
        <p:spPr>
          <a:xfrm>
            <a:off x="236824" y="181286"/>
            <a:ext cx="11688256" cy="1007891"/>
          </a:xfrm>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485863425"/>
      </p:ext>
    </p:extLst>
  </p:cSld>
  <p:clrMapOvr>
    <a:masterClrMapping/>
  </p:clrMapOvr>
  <p:transition spd="slow">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pic>
        <p:nvPicPr>
          <p:cNvPr id="2" name="Picture 1" descr="104750_Speaker TemplateART_v01-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87" y="-101125"/>
            <a:ext cx="12292374" cy="7048094"/>
          </a:xfrm>
          <a:prstGeom prst="rect">
            <a:avLst/>
          </a:prstGeom>
        </p:spPr>
      </p:pic>
      <p:sp>
        <p:nvSpPr>
          <p:cNvPr id="11" name="Text Box 3"/>
          <p:cNvSpPr txBox="1">
            <a:spLocks noChangeArrowheads="1"/>
          </p:cNvSpPr>
          <p:nvPr/>
        </p:nvSpPr>
        <p:spPr bwMode="white">
          <a:xfrm>
            <a:off x="6307778" y="5298986"/>
            <a:ext cx="5297989" cy="1299296"/>
          </a:xfrm>
          <a:prstGeom prst="rect">
            <a:avLst/>
          </a:prstGeom>
          <a:noFill/>
          <a:ln w="12700">
            <a:noFill/>
            <a:miter lim="800000"/>
            <a:headEnd type="none" w="sm" len="sm"/>
            <a:tailEnd type="none" w="sm" len="sm"/>
          </a:ln>
          <a:effectLst/>
        </p:spPr>
        <p:txBody>
          <a:bodyPr vert="horz" wrap="square" lIns="243828" tIns="195062" rIns="243828" bIns="195062" numCol="1" anchor="t" anchorCtr="0" compatLnSpc="1">
            <a:prstTxWarp prst="textNoShape">
              <a:avLst/>
            </a:prstTxWarp>
            <a:spAutoFit/>
          </a:bodyPr>
          <a:lstStyle/>
          <a:p>
            <a:pPr algn="r" defTabSz="1242836" eaLnBrk="0" hangingPunct="0"/>
            <a:r>
              <a:rPr lang="en-US" sz="980" dirty="0">
                <a:solidFill>
                  <a:srgbClr val="FFFFFF"/>
                </a:solidFill>
                <a:cs typeface="Segoe UI" pitchFamily="34" charset="0"/>
              </a:rPr>
              <a:t>© 2015 Microsoft Corporation. All rights reserved.</a:t>
            </a:r>
          </a:p>
          <a:p>
            <a:pPr algn="r" defTabSz="1242936" eaLnBrk="0" hangingPunct="0"/>
            <a:r>
              <a:rPr lang="en-US" sz="980" dirty="0">
                <a:solidFill>
                  <a:srgbClr val="FFFFFF"/>
                </a:solidFill>
                <a:cs typeface="Segoe UI" pitchFamily="34" charset="0"/>
              </a:rPr>
              <a:t>Microsoft, Windows and other product names are or may be registered trademarks and/or trademarks in the U.S. and/or other countries.</a:t>
            </a:r>
          </a:p>
          <a:p>
            <a:pPr algn="r" defTabSz="1242936" eaLnBrk="0" hangingPunct="0"/>
            <a:r>
              <a:rPr lang="en-US" sz="980" dirty="0">
                <a:solidFill>
                  <a:srgbClr val="FFFFFF"/>
                </a:solidFill>
                <a:cs typeface="Segoe UI" pitchFamily="34" charset="0"/>
              </a:rPr>
              <a:t>MICROSOFT MAKES NO WARRANTIES, EXPRESS, IMPLIED OR STATUTORY, </a:t>
            </a:r>
            <a:br>
              <a:rPr lang="en-US" sz="980" dirty="0">
                <a:solidFill>
                  <a:srgbClr val="FFFFFF"/>
                </a:solidFill>
                <a:cs typeface="Segoe UI" pitchFamily="34" charset="0"/>
              </a:rPr>
            </a:br>
            <a:r>
              <a:rPr lang="en-US" sz="980" dirty="0">
                <a:solidFill>
                  <a:srgbClr val="FFFFFF"/>
                </a:solidFill>
                <a:cs typeface="Segoe UI" pitchFamily="34" charset="0"/>
              </a:rPr>
              <a:t>AS TO THE INFORMATION IN THIS PRESENTATION.</a:t>
            </a:r>
          </a:p>
          <a:p>
            <a:pPr algn="r" defTabSz="1242836" eaLnBrk="0" hangingPunct="0"/>
            <a:r>
              <a:rPr lang="en-US" sz="980" dirty="0">
                <a:gradFill>
                  <a:gsLst>
                    <a:gs pos="12389">
                      <a:srgbClr val="FFFFFF"/>
                    </a:gs>
                    <a:gs pos="54000">
                      <a:srgbClr val="FFFFFF"/>
                    </a:gs>
                  </a:gsLst>
                  <a:lin ang="5400000" scaled="0"/>
                </a:gradFill>
                <a:cs typeface="Segoe UI" pitchFamily="34" charset="0"/>
              </a:rPr>
              <a:t> </a:t>
            </a:r>
          </a:p>
        </p:txBody>
      </p:sp>
      <p:pic>
        <p:nvPicPr>
          <p:cNvPr id="8" name="Picture 7"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4699845"/>
            <a:ext cx="6077755" cy="2235978"/>
          </a:xfrm>
          <a:prstGeom prst="rect">
            <a:avLst/>
          </a:prstGeom>
        </p:spPr>
      </p:pic>
    </p:spTree>
    <p:extLst>
      <p:ext uri="{BB962C8B-B14F-4D97-AF65-F5344CB8AC3E}">
        <p14:creationId xmlns:p14="http://schemas.microsoft.com/office/powerpoint/2010/main" val="1194534288"/>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6_Demo slide">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pic>
        <p:nvPicPr>
          <p:cNvPr id="9" name="Picture 8" descr="104750_Speaker TemplateART_v01-06.png"/>
          <p:cNvPicPr>
            <a:picLocks noChangeAspect="1"/>
          </p:cNvPicPr>
          <p:nvPr/>
        </p:nvPicPr>
        <p:blipFill rotWithShape="1">
          <a:blip r:embed="rId3">
            <a:extLst>
              <a:ext uri="{28A0092B-C50C-407E-A947-70E740481C1C}">
                <a14:useLocalDpi xmlns:a14="http://schemas.microsoft.com/office/drawing/2010/main" val="0"/>
              </a:ext>
            </a:extLst>
          </a:blip>
          <a:srcRect t="87640"/>
          <a:stretch/>
        </p:blipFill>
        <p:spPr>
          <a:xfrm>
            <a:off x="-50187" y="6081883"/>
            <a:ext cx="12292374" cy="87116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8" name="Picture 7" descr="MSFT_logo_rgb_C-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588375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108701915"/>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Rectangle 4"/>
          <p:cNvSpPr/>
          <p:nvPr/>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33" tIns="38071" rIns="76133" bIns="38071" numCol="1" rtlCol="0" anchor="ctr" anchorCtr="0" compatLnSpc="1">
            <a:prstTxWarp prst="textNoShape">
              <a:avLst/>
            </a:prstTxWarp>
          </a:bodyPr>
          <a:lstStyle/>
          <a:p>
            <a:pPr algn="ctr" defTabSz="761114"/>
            <a:endParaRPr lang="en-US" sz="1751" dirty="0">
              <a:gradFill>
                <a:gsLst>
                  <a:gs pos="0">
                    <a:srgbClr val="FFFFFF"/>
                  </a:gs>
                  <a:gs pos="100000">
                    <a:srgbClr val="FFFFFF"/>
                  </a:gs>
                </a:gsLst>
                <a:lin ang="5400000" scaled="0"/>
              </a:gradFill>
            </a:endParaRPr>
          </a:p>
        </p:txBody>
      </p:sp>
      <p:sp>
        <p:nvSpPr>
          <p:cNvPr id="4" name="Footer Placeholder 8"/>
          <p:cNvSpPr txBox="1">
            <a:spLocks/>
          </p:cNvSpPr>
          <p:nvPr/>
        </p:nvSpPr>
        <p:spPr>
          <a:xfrm>
            <a:off x="8278970" y="6625562"/>
            <a:ext cx="3859607" cy="134483"/>
          </a:xfrm>
          <a:prstGeom prst="rect">
            <a:avLst/>
          </a:prstGeom>
        </p:spPr>
        <p:txBody>
          <a:bodyPr vert="horz" lIns="0" tIns="0" rIns="89630" bIns="0" rtlCol="0" anchor="ctr"/>
          <a:lstStyle>
            <a:defPPr>
              <a:defRPr lang="en-US"/>
            </a:defPPr>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r">
              <a:defRPr/>
            </a:pPr>
            <a:endParaRPr sz="882"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202536358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914132" rtl="0" eaLnBrk="1" latinLnBrk="0" hangingPunct="1">
              <a:lnSpc>
                <a:spcPct val="90000"/>
              </a:lnSpc>
              <a:spcBef>
                <a:spcPct val="0"/>
              </a:spcBef>
              <a:buNone/>
              <a:defRPr lang="en-US" sz="4508" b="0" kern="1200" cap="none" spc="-100" baseline="0" dirty="0">
                <a:ln w="3175">
                  <a:noFill/>
                </a:ln>
                <a:solidFill>
                  <a:schemeClr val="accent1"/>
                </a:solidFill>
                <a:effectLst/>
                <a:latin typeface="+mj-lt"/>
                <a:ea typeface="+mn-ea"/>
                <a:cs typeface="Arial" charset="0"/>
              </a:defRPr>
            </a:lvl1pPr>
          </a:lstStyle>
          <a:p>
            <a:r>
              <a:rPr lang="en-US" dirty="0"/>
              <a:t>Click to edit master title style</a:t>
            </a:r>
          </a:p>
        </p:txBody>
      </p:sp>
    </p:spTree>
    <p:extLst>
      <p:ext uri="{BB962C8B-B14F-4D97-AF65-F5344CB8AC3E}">
        <p14:creationId xmlns:p14="http://schemas.microsoft.com/office/powerpoint/2010/main" val="9509944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12068922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651616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3_Demo slide">
    <p:bg>
      <p:bgPr>
        <a:solidFill>
          <a:schemeClr val="bg1"/>
        </a:solidFill>
        <a:effectLst/>
      </p:bgPr>
    </p:bg>
    <p:spTree>
      <p:nvGrpSpPr>
        <p:cNvPr id="1" name=""/>
        <p:cNvGrpSpPr/>
        <p:nvPr/>
      </p:nvGrpSpPr>
      <p:grpSpPr>
        <a:xfrm>
          <a:off x="0" y="0"/>
          <a:ext cx="0" cy="0"/>
          <a:chOff x="0" y="0"/>
          <a:chExt cx="0" cy="0"/>
        </a:xfrm>
      </p:grpSpPr>
      <p:pic>
        <p:nvPicPr>
          <p:cNvPr id="2" name="Picture 1" descr="104750_Speaker TemplateART_v01-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8" y="-102830"/>
            <a:ext cx="12292374" cy="7048094"/>
          </a:xfrm>
          <a:prstGeom prst="rect">
            <a:avLst/>
          </a:prstGeom>
        </p:spPr>
      </p:pic>
      <p:sp>
        <p:nvSpPr>
          <p:cNvPr id="12" name="Text Placeholder 7"/>
          <p:cNvSpPr>
            <a:spLocks noGrp="1"/>
          </p:cNvSpPr>
          <p:nvPr>
            <p:ph type="body" sz="quarter" idx="10" hasCustomPrompt="1"/>
          </p:nvPr>
        </p:nvSpPr>
        <p:spPr>
          <a:xfrm>
            <a:off x="448602" y="1411818"/>
            <a:ext cx="11037715" cy="1829217"/>
          </a:xfrm>
          <a:ln>
            <a:solidFill>
              <a:srgbClr val="FFFFFF"/>
            </a:solidFill>
          </a:ln>
        </p:spPr>
        <p:txBody>
          <a:bodyPr anchor="ctr" anchorCtr="0">
            <a:noAutofit/>
          </a:bodyPr>
          <a:lstStyle>
            <a:lvl1pPr marL="0" indent="0">
              <a:buNone/>
              <a:defRPr sz="5294"/>
            </a:lvl1pPr>
            <a:lvl2pPr marL="609543" indent="0">
              <a:buNone/>
              <a:defRPr/>
            </a:lvl2pPr>
          </a:lstStyle>
          <a:p>
            <a:pPr lvl="0"/>
            <a:r>
              <a:rPr lang="en-US" dirty="0"/>
              <a:t>Heading text</a:t>
            </a:r>
          </a:p>
        </p:txBody>
      </p:sp>
      <p:sp>
        <p:nvSpPr>
          <p:cNvPr id="13" name="Text Placeholder 7"/>
          <p:cNvSpPr>
            <a:spLocks noGrp="1"/>
          </p:cNvSpPr>
          <p:nvPr>
            <p:ph type="body" sz="quarter" idx="11" hasCustomPrompt="1"/>
          </p:nvPr>
        </p:nvSpPr>
        <p:spPr>
          <a:xfrm>
            <a:off x="448602" y="3387028"/>
            <a:ext cx="11037715" cy="2467852"/>
          </a:xfrm>
          <a:ln>
            <a:solidFill>
              <a:srgbClr val="FFFFFF"/>
            </a:solidFill>
          </a:ln>
        </p:spPr>
        <p:txBody>
          <a:bodyPr>
            <a:noAutofit/>
          </a:bodyPr>
          <a:lstStyle>
            <a:lvl1pPr marL="0" indent="0">
              <a:buNone/>
              <a:defRPr sz="3137"/>
            </a:lvl1pPr>
            <a:lvl2pPr marL="609543" indent="0">
              <a:buNone/>
              <a:defRPr/>
            </a:lvl2pPr>
          </a:lstStyle>
          <a:p>
            <a:pPr lvl="0"/>
            <a:r>
              <a:rPr lang="en-US" dirty="0"/>
              <a:t>Body copy text</a:t>
            </a:r>
          </a:p>
        </p:txBody>
      </p:sp>
      <p:pic>
        <p:nvPicPr>
          <p:cNvPr id="6" name="Picture 5" descr="MSFT_logo_rgb_C-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59" y="6074926"/>
            <a:ext cx="2239573" cy="823929"/>
          </a:xfrm>
          <a:prstGeom prst="rect">
            <a:avLst/>
          </a:prstGeom>
        </p:spPr>
      </p:pic>
    </p:spTree>
    <p:extLst>
      <p:ext uri="{BB962C8B-B14F-4D97-AF65-F5344CB8AC3E}">
        <p14:creationId xmlns:p14="http://schemas.microsoft.com/office/powerpoint/2010/main" val="2018248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xmlns:p14="http://schemas.microsoft.com/office/powerpoint/2010/mai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914400" y="533401"/>
            <a:ext cx="10363200" cy="2514600"/>
          </a:xfrm>
          <a:noFill/>
        </p:spPr>
        <p:txBody>
          <a:bodyPr numCol="1" anchor="b"/>
          <a:lstStyle>
            <a:lvl1pPr algn="r">
              <a:defRPr sz="4266" b="1">
                <a:solidFill>
                  <a:srgbClr val="22AFE7"/>
                </a:solidFill>
                <a:latin typeface="Calibri Light" pitchFamily="34" charset="0"/>
                <a:cs typeface="Segoe UI" pitchFamily="34" charset="0"/>
              </a:defRPr>
            </a:lvl1pPr>
          </a:lstStyle>
          <a:p>
            <a:r>
              <a:rPr lang="en-US" smtClean="0"/>
              <a:t>Click to edit Master title style</a:t>
            </a:r>
            <a:endParaRPr lang="en-US" dirty="0"/>
          </a:p>
        </p:txBody>
      </p:sp>
      <p:sp>
        <p:nvSpPr>
          <p:cNvPr id="32781" name="Subtitle 32780"/>
          <p:cNvSpPr>
            <a:spLocks noGrp="1" noChangeArrowheads="1"/>
          </p:cNvSpPr>
          <p:nvPr>
            <p:ph type="subTitle" idx="1"/>
          </p:nvPr>
        </p:nvSpPr>
        <p:spPr>
          <a:xfrm>
            <a:off x="2743201" y="3124200"/>
            <a:ext cx="8534400" cy="1295400"/>
          </a:xfrm>
        </p:spPr>
        <p:txBody>
          <a:bodyPr numCol="1"/>
          <a:lstStyle>
            <a:lvl1pPr marL="0" indent="0" algn="r">
              <a:buNone/>
              <a:defRPr b="0">
                <a:latin typeface="Calibri Light" pitchFamily="34" charset="0"/>
                <a:cs typeface="Segoe UI" pitchFamily="34" charset="0"/>
              </a:defRPr>
            </a:lvl1pPr>
          </a:lstStyle>
          <a:p>
            <a:r>
              <a:rPr lang="en-US" smtClean="0"/>
              <a:t>Click to edit Master subtitle style</a:t>
            </a:r>
            <a:endParaRPr lang="en-US" dirty="0"/>
          </a:p>
        </p:txBody>
      </p:sp>
      <p:pic>
        <p:nvPicPr>
          <p:cNvPr id="2" name="Picture 1" descr="ITedge_logo_CMYK.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200" y="4749800"/>
            <a:ext cx="6339282" cy="1540933"/>
          </a:xfrm>
          <a:prstGeom prst="rect">
            <a:avLst/>
          </a:prstGeom>
        </p:spPr>
      </p:pic>
    </p:spTree>
    <p:extLst>
      <p:ext uri="{BB962C8B-B14F-4D97-AF65-F5344CB8AC3E}">
        <p14:creationId xmlns:p14="http://schemas.microsoft.com/office/powerpoint/2010/main" val="162295549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Calibri"/>
                <a:ea typeface="+mj-ea"/>
                <a:cs typeface="Segoe U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4" name="Picture 3"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2322018973"/>
      </p:ext>
    </p:extLst>
  </p:cSld>
  <p:clrMapOvr>
    <a:masterClrMapping/>
  </p:clrMapOvr>
  <p:transition>
    <p:fade/>
  </p:transition>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numCol="1" rtlCol="0"/>
          <a:lstStyle>
            <a:lvl1pPr marL="0" indent="0" algn="ctr" defTabSz="-18494452" rtl="0" eaLnBrk="1" fontAlgn="base" hangingPunct="1">
              <a:spcBef>
                <a:spcPct val="0"/>
              </a:spcBef>
              <a:spcAft>
                <a:spcPct val="0"/>
              </a:spcAft>
              <a:defRPr lang="en-US" sz="3866" b="1" dirty="0">
                <a:solidFill>
                  <a:schemeClr val="tx2"/>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609600" y="1371601"/>
            <a:ext cx="10972800" cy="4267200"/>
          </a:xfrm>
        </p:spPr>
        <p:txBody>
          <a:bodyPr numCol="1"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6"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Box 8"/>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10" name="Picture 9"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15044640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smtClean="0"/>
              <a:t>Click to edit Master title style</a:t>
            </a:r>
            <a:endParaRPr lang="en-US" dirty="0"/>
          </a:p>
        </p:txBody>
      </p:sp>
      <p:sp>
        <p:nvSpPr>
          <p:cNvPr id="5" name="Text Placeholder 4"/>
          <p:cNvSpPr>
            <a:spLocks noGrp="1"/>
          </p:cNvSpPr>
          <p:nvPr>
            <p:ph type="body" sz="quarter" idx="10"/>
          </p:nvPr>
        </p:nvSpPr>
        <p:spPr>
          <a:xfrm>
            <a:off x="1981200" y="1600201"/>
            <a:ext cx="8229600" cy="3962400"/>
          </a:xfrm>
          <a:solidFill>
            <a:schemeClr val="accent1">
              <a:lumMod val="20000"/>
              <a:lumOff val="80000"/>
            </a:schemeClr>
          </a:solidFill>
          <a:ln w="9525">
            <a:noFill/>
          </a:ln>
        </p:spPr>
        <p:txBody>
          <a:bodyPr numCol="1"/>
          <a:lstStyle>
            <a:lvl1pPr>
              <a:buNone/>
              <a:defRPr sz="2533" b="0">
                <a:latin typeface="Calibri"/>
              </a:defRPr>
            </a:lvl1pPr>
          </a:lstStyle>
          <a:p>
            <a:pPr lvl="0"/>
            <a:r>
              <a:rPr lang="en-US" smtClean="0"/>
              <a:t>Click to edit Master text styles</a:t>
            </a:r>
          </a:p>
        </p:txBody>
      </p:sp>
      <p:sp>
        <p:nvSpPr>
          <p:cNvPr id="8" name="TextBox 7"/>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9" name="Picture 8"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391047451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rtlCol="0"/>
          <a:lstStyle/>
          <a:p>
            <a:r>
              <a:rPr lang="en-US" smtClean="0"/>
              <a:t>Click to edit Master title style</a:t>
            </a:r>
            <a:endParaRPr lang="en-US" dirty="0"/>
          </a:p>
        </p:txBody>
      </p:sp>
      <p:sp>
        <p:nvSpPr>
          <p:cNvPr id="7" name="TextBox 6"/>
          <p:cNvSpPr txBox="1"/>
          <p:nvPr/>
        </p:nvSpPr>
        <p:spPr>
          <a:xfrm>
            <a:off x="8636001" y="6365558"/>
            <a:ext cx="3556000" cy="459947"/>
          </a:xfrm>
          <a:prstGeom prst="rect">
            <a:avLst/>
          </a:prstGeom>
          <a:noFill/>
          <a:ln w="9525">
            <a:noFill/>
            <a:miter lim="800000"/>
            <a:headEnd/>
            <a:tailEnd/>
          </a:ln>
        </p:spPr>
        <p:txBody>
          <a:bodyPr wrap="square" numCol="1" rtlCol="0">
            <a:spAutoFit/>
          </a:bodyPr>
          <a:lstStyle/>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 </a:t>
            </a:r>
            <a:r>
              <a:rPr lang="en-US" sz="1200" dirty="0" err="1">
                <a:solidFill>
                  <a:srgbClr val="000000"/>
                </a:solidFill>
                <a:latin typeface="Calibri"/>
                <a:cs typeface="Mangal" pitchFamily="18" charset="0"/>
              </a:rPr>
              <a:t>ITEdgeintersection</a:t>
            </a:r>
            <a:r>
              <a:rPr lang="en-US" sz="1200" dirty="0">
                <a:solidFill>
                  <a:srgbClr val="000000"/>
                </a:solidFill>
                <a:latin typeface="Calibri"/>
                <a:cs typeface="Mangal" pitchFamily="18" charset="0"/>
              </a:rPr>
              <a:t>. All rights reserved.</a:t>
            </a:r>
          </a:p>
          <a:p>
            <a:pPr algn="r" defTabSz="1218996" eaLnBrk="0" fontAlgn="base" hangingPunct="0">
              <a:spcBef>
                <a:spcPct val="0"/>
              </a:spcBef>
              <a:spcAft>
                <a:spcPct val="0"/>
              </a:spcAft>
              <a:defRPr/>
            </a:pPr>
            <a:r>
              <a:rPr lang="en-US" sz="1200" dirty="0">
                <a:solidFill>
                  <a:srgbClr val="000000"/>
                </a:solidFill>
                <a:latin typeface="Calibri"/>
                <a:cs typeface="Mangal" pitchFamily="18" charset="0"/>
              </a:rPr>
              <a:t>http://</a:t>
            </a:r>
            <a:r>
              <a:rPr lang="en-US" sz="1200" dirty="0" err="1">
                <a:solidFill>
                  <a:srgbClr val="000000"/>
                </a:solidFill>
                <a:latin typeface="Calibri"/>
                <a:cs typeface="Mangal" pitchFamily="18" charset="0"/>
              </a:rPr>
              <a:t>www.ITEdgeintersection.com</a:t>
            </a:r>
            <a:r>
              <a:rPr lang="en-US" sz="1200" dirty="0">
                <a:solidFill>
                  <a:srgbClr val="000000"/>
                </a:solidFill>
                <a:latin typeface="Calibri"/>
                <a:cs typeface="Mangal" pitchFamily="18" charset="0"/>
              </a:rPr>
              <a:t> </a:t>
            </a:r>
          </a:p>
        </p:txBody>
      </p:sp>
      <p:pic>
        <p:nvPicPr>
          <p:cNvPr id="8" name="Picture 7" descr="ITedge_logo_CMYK.ep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2800" y="6320970"/>
            <a:ext cx="1828800" cy="444538"/>
          </a:xfrm>
          <a:prstGeom prst="rect">
            <a:avLst/>
          </a:prstGeom>
        </p:spPr>
      </p:pic>
    </p:spTree>
    <p:extLst>
      <p:ext uri="{BB962C8B-B14F-4D97-AF65-F5344CB8AC3E}">
        <p14:creationId xmlns:p14="http://schemas.microsoft.com/office/powerpoint/2010/main" val="130631812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2.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theme" Target="../theme/theme2.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image" Target="../media/image12.png"/><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theme" Target="../theme/theme3.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image" Target="../media/image12.png"/><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theme" Target="../theme/theme4.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111.xml"/><Relationship Id="rId7" Type="http://schemas.openxmlformats.org/officeDocument/2006/relationships/theme" Target="../theme/theme5.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5" Type="http://schemas.openxmlformats.org/officeDocument/2006/relationships/slideLayout" Target="../slideLayouts/slideLayout113.xml"/><Relationship Id="rId4"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image" Target="../media/image12.png"/><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theme" Target="../theme/theme6.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2.png"/><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7.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image" Target="../media/image25.png"/><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8.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62"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
        <p:nvSpPr>
          <p:cNvPr id="7" name="Rectangle 6">
            <a:extLst>
              <a:ext uri="{FF2B5EF4-FFF2-40B4-BE49-F238E27FC236}">
                <a16:creationId xmlns:a16="http://schemas.microsoft.com/office/drawing/2014/main" xmlns="" id="{4BC39664-EB8B-4A32-915A-D4308F792772}"/>
              </a:ext>
            </a:extLst>
          </p:cNvPr>
          <p:cNvSpPr/>
          <p:nvPr userDrawn="1"/>
        </p:nvSpPr>
        <p:spPr>
          <a:xfrm rot="5400000">
            <a:off x="8740140" y="3406142"/>
            <a:ext cx="6857999" cy="45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xmlns="" id="{AC6C03AE-289A-4BCC-971C-3400028C8764}"/>
              </a:ext>
            </a:extLst>
          </p:cNvPr>
          <p:cNvSpPr/>
          <p:nvPr userDrawn="1"/>
        </p:nvSpPr>
        <p:spPr>
          <a:xfrm rot="5400000">
            <a:off x="8694713" y="3406143"/>
            <a:ext cx="6857999" cy="45720"/>
          </a:xfrm>
          <a:prstGeom prst="rect">
            <a:avLst/>
          </a:prstGeom>
          <a:gradFill flip="none" rotWithShape="1">
            <a:gsLst>
              <a:gs pos="0">
                <a:schemeClr val="bg1">
                  <a:lumMod val="95000"/>
                  <a:alpha val="0"/>
                </a:schemeClr>
              </a:gs>
              <a:gs pos="100000">
                <a:schemeClr val="bg1">
                  <a:lumMod val="65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426696358"/>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 id="2147483766" r:id="rId36"/>
    <p:sldLayoutId id="2147483767" r:id="rId37"/>
    <p:sldLayoutId id="2147483768" r:id="rId38"/>
    <p:sldLayoutId id="2147483769" r:id="rId39"/>
    <p:sldLayoutId id="2147483770" r:id="rId40"/>
    <p:sldLayoutId id="2147483771" r:id="rId41"/>
    <p:sldLayoutId id="2147483772" r:id="rId42"/>
    <p:sldLayoutId id="2147483710" r:id="rId43"/>
    <p:sldLayoutId id="2147483711" r:id="rId44"/>
    <p:sldLayoutId id="2147483712" r:id="rId45"/>
    <p:sldLayoutId id="2147483714" r:id="rId46"/>
    <p:sldLayoutId id="2147483715" r:id="rId47"/>
    <p:sldLayoutId id="2147483716" r:id="rId48"/>
    <p:sldLayoutId id="2147483719" r:id="rId49"/>
    <p:sldLayoutId id="2147483720" r:id="rId50"/>
    <p:sldLayoutId id="2147483721" r:id="rId51"/>
    <p:sldLayoutId id="2147483722" r:id="rId52"/>
    <p:sldLayoutId id="2147483723" r:id="rId53"/>
    <p:sldLayoutId id="2147483724" r:id="rId54"/>
    <p:sldLayoutId id="2147483725" r:id="rId55"/>
    <p:sldLayoutId id="2147483726" r:id="rId56"/>
    <p:sldLayoutId id="2147483727" r:id="rId57"/>
    <p:sldLayoutId id="2147483728" r:id="rId58"/>
    <p:sldLayoutId id="2147483874" r:id="rId59"/>
    <p:sldLayoutId id="2147483875" r:id="rId60"/>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661">
          <p15:clr>
            <a:srgbClr val="5ACBF0"/>
          </p15:clr>
        </p15:guide>
        <p15:guide id="4294967295" orient="horz" pos="4219">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pos="288">
          <p15:clr>
            <a:srgbClr val="C35EA4"/>
          </p15:clr>
        </p15:guide>
        <p15:guide id="4294967295" pos="7546">
          <p15:clr>
            <a:srgbClr val="C35EA4"/>
          </p15:clr>
        </p15:guide>
        <p15:guide id="4294967295" orient="horz" pos="302">
          <p15:clr>
            <a:srgbClr val="C35EA4"/>
          </p15:clr>
        </p15:guide>
        <p15:guide id="4294967295"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796487183"/>
      </p:ext>
    </p:extLst>
  </p:cSld>
  <p:clrMap bg1="dk1" tx1="lt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 id="2147483786" r:id="rId13"/>
    <p:sldLayoutId id="2147483787" r:id="rId14"/>
    <p:sldLayoutId id="2147483788" r:id="rId15"/>
    <p:sldLayoutId id="2147483789" r:id="rId16"/>
    <p:sldLayoutId id="2147483790"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1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155159782"/>
      </p:ext>
    </p:extLst>
  </p:cSld>
  <p:clrMap bg1="dk1" tx1="lt1" bg2="dk2"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28" name="Rectangle 1026"/>
          <p:cNvSpPr>
            <a:spLocks noGrp="1" noChangeArrowheads="1"/>
          </p:cNvSpPr>
          <p:nvPr>
            <p:ph type="title"/>
          </p:nvPr>
        </p:nvSpPr>
        <p:spPr>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a:p>
        </p:txBody>
      </p:sp>
    </p:spTree>
    <p:extLst>
      <p:ext uri="{BB962C8B-B14F-4D97-AF65-F5344CB8AC3E}">
        <p14:creationId xmlns:p14="http://schemas.microsoft.com/office/powerpoint/2010/main" val="3575640802"/>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Lst>
  <p:transition>
    <p:fade/>
  </p:transition>
  <p:hf hdr="0" ftr="0" dt="0"/>
  <p:txStyles>
    <p:titleStyle>
      <a:lvl1pPr marL="0" indent="0" algn="ctr" defTabSz="-18494452" rtl="0" eaLnBrk="1" fontAlgn="base" hangingPunct="1">
        <a:spcBef>
          <a:spcPct val="0"/>
        </a:spcBef>
        <a:spcAft>
          <a:spcPct val="0"/>
        </a:spcAft>
        <a:defRPr lang="en-US" sz="3866" b="1" dirty="0" smtClean="0">
          <a:solidFill>
            <a:schemeClr val="tx2"/>
          </a:solidFill>
          <a:latin typeface="Calibri"/>
          <a:ea typeface="+mj-ea"/>
          <a:cs typeface="Segoe UI" pitchFamily="34" charset="0"/>
        </a:defRPr>
      </a:lvl1pPr>
      <a:lvl2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24" indent="-457124" algn="ctr" defTabSz="-18494452"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498" algn="l" eaLnBrk="1" fontAlgn="base" hangingPunct="1">
        <a:spcBef>
          <a:spcPct val="0"/>
        </a:spcBef>
        <a:spcAft>
          <a:spcPct val="0"/>
        </a:spcAft>
        <a:defRPr sz="3733" b="1">
          <a:solidFill>
            <a:schemeClr val="tx2">
              <a:alpha val="100000"/>
            </a:schemeClr>
          </a:solidFill>
          <a:latin typeface="Verdana"/>
        </a:defRPr>
      </a:lvl6pPr>
      <a:lvl7pPr marL="1218996" algn="l" eaLnBrk="1" fontAlgn="base" hangingPunct="1">
        <a:spcBef>
          <a:spcPct val="0"/>
        </a:spcBef>
        <a:spcAft>
          <a:spcPct val="0"/>
        </a:spcAft>
        <a:defRPr sz="3733" b="1">
          <a:solidFill>
            <a:schemeClr val="tx2">
              <a:alpha val="100000"/>
            </a:schemeClr>
          </a:solidFill>
          <a:latin typeface="Verdana"/>
        </a:defRPr>
      </a:lvl7pPr>
      <a:lvl8pPr marL="1828494" algn="l" eaLnBrk="1" fontAlgn="base" hangingPunct="1">
        <a:spcBef>
          <a:spcPct val="0"/>
        </a:spcBef>
        <a:spcAft>
          <a:spcPct val="0"/>
        </a:spcAft>
        <a:defRPr sz="3733" b="1">
          <a:solidFill>
            <a:schemeClr val="tx2">
              <a:alpha val="100000"/>
            </a:schemeClr>
          </a:solidFill>
          <a:latin typeface="Verdana"/>
        </a:defRPr>
      </a:lvl8pPr>
      <a:lvl9pPr marL="2437991" algn="l" eaLnBrk="1" fontAlgn="base" hangingPunct="1">
        <a:spcBef>
          <a:spcPct val="0"/>
        </a:spcBef>
        <a:spcAft>
          <a:spcPct val="0"/>
        </a:spcAft>
        <a:defRPr sz="3733" b="1">
          <a:solidFill>
            <a:schemeClr val="tx2">
              <a:alpha val="100000"/>
            </a:schemeClr>
          </a:solidFill>
          <a:latin typeface="Verdana"/>
        </a:defRPr>
      </a:lvl9pPr>
    </p:titleStyle>
    <p:bodyStyle>
      <a:lvl1pPr marL="457124" indent="-457124" algn="l" defTabSz="-18494452"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434" indent="-380936" algn="l" defTabSz="-18494452"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745" indent="-304749" algn="l" defTabSz="-18494452" rtl="0" eaLnBrk="1" fontAlgn="base" hangingPunct="1">
        <a:spcBef>
          <a:spcPct val="20000"/>
        </a:spcBef>
        <a:spcAft>
          <a:spcPct val="0"/>
        </a:spcAft>
        <a:buSzPct val="50000"/>
        <a:buFont typeface="Wingdings" pitchFamily="2" charset="2"/>
        <a:buChar char="o"/>
        <a:defRPr sz="2266">
          <a:solidFill>
            <a:schemeClr val="tx1"/>
          </a:solidFill>
          <a:latin typeface="Calibri Light" pitchFamily="34" charset="0"/>
          <a:cs typeface="Segoe UI" pitchFamily="34" charset="0"/>
        </a:defRPr>
      </a:lvl3pPr>
      <a:lvl4pPr marL="2133243" indent="-304749" algn="l" defTabSz="-18494452"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2740" indent="-304749" algn="l" defTabSz="-18494452"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239"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6pPr>
      <a:lvl7pPr marL="3961736"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7pPr>
      <a:lvl8pPr marL="4571234"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8pPr>
      <a:lvl9pPr marL="5180732" indent="-304749" algn="l" eaLnBrk="1" fontAlgn="base" hangingPunct="1">
        <a:spcBef>
          <a:spcPct val="20000"/>
        </a:spcBef>
        <a:spcAft>
          <a:spcPct val="0"/>
        </a:spcAft>
        <a:buClr>
          <a:schemeClr val="accent1">
            <a:alpha val="100000"/>
          </a:schemeClr>
        </a:buClr>
        <a:buFont typeface="Wingdings"/>
        <a:buChar char=""/>
        <a:defRPr sz="1866"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498" algn="l" eaLnBrk="1" fontAlgn="base" hangingPunct="1">
        <a:spcBef>
          <a:spcPct val="0"/>
        </a:spcBef>
        <a:spcAft>
          <a:spcPct val="0"/>
        </a:spcAft>
        <a:defRPr>
          <a:solidFill>
            <a:schemeClr val="tx1">
              <a:alpha val="100000"/>
            </a:schemeClr>
          </a:solidFill>
          <a:latin typeface="Arial"/>
        </a:defRPr>
      </a:lvl2pPr>
      <a:lvl3pPr marL="1218996" algn="l" eaLnBrk="1" fontAlgn="base" hangingPunct="1">
        <a:spcBef>
          <a:spcPct val="0"/>
        </a:spcBef>
        <a:spcAft>
          <a:spcPct val="0"/>
        </a:spcAft>
        <a:defRPr>
          <a:solidFill>
            <a:schemeClr val="tx1">
              <a:alpha val="100000"/>
            </a:schemeClr>
          </a:solidFill>
          <a:latin typeface="Arial"/>
        </a:defRPr>
      </a:lvl3pPr>
      <a:lvl4pPr marL="1828494" algn="l" eaLnBrk="1" fontAlgn="base" hangingPunct="1">
        <a:spcBef>
          <a:spcPct val="0"/>
        </a:spcBef>
        <a:spcAft>
          <a:spcPct val="0"/>
        </a:spcAft>
        <a:defRPr>
          <a:solidFill>
            <a:schemeClr val="tx1">
              <a:alpha val="100000"/>
            </a:schemeClr>
          </a:solidFill>
          <a:latin typeface="Arial"/>
        </a:defRPr>
      </a:lvl4pPr>
      <a:lvl5pPr marL="2437991" algn="l" eaLnBrk="1" fontAlgn="base" hangingPunct="1">
        <a:spcBef>
          <a:spcPct val="0"/>
        </a:spcBef>
        <a:spcAft>
          <a:spcPct val="0"/>
        </a:spcAft>
        <a:defRPr>
          <a:solidFill>
            <a:schemeClr val="tx1">
              <a:alpha val="100000"/>
            </a:schemeClr>
          </a:solidFill>
          <a:latin typeface="Arial"/>
        </a:defRPr>
      </a:lvl5pPr>
      <a:lvl6pPr marL="3047489" algn="l" eaLnBrk="1" fontAlgn="base" hangingPunct="1">
        <a:spcBef>
          <a:spcPct val="0"/>
        </a:spcBef>
        <a:spcAft>
          <a:spcPct val="0"/>
        </a:spcAft>
        <a:defRPr>
          <a:solidFill>
            <a:schemeClr val="tx1">
              <a:alpha val="100000"/>
            </a:schemeClr>
          </a:solidFill>
          <a:latin typeface="Arial"/>
        </a:defRPr>
      </a:lvl6pPr>
      <a:lvl7pPr marL="3656988" algn="l" eaLnBrk="1" fontAlgn="base" hangingPunct="1">
        <a:spcBef>
          <a:spcPct val="0"/>
        </a:spcBef>
        <a:spcAft>
          <a:spcPct val="0"/>
        </a:spcAft>
        <a:defRPr>
          <a:solidFill>
            <a:schemeClr val="tx1">
              <a:alpha val="100000"/>
            </a:schemeClr>
          </a:solidFill>
          <a:latin typeface="Arial"/>
        </a:defRPr>
      </a:lvl7pPr>
      <a:lvl8pPr marL="4266485" algn="l" eaLnBrk="1" fontAlgn="base" hangingPunct="1">
        <a:spcBef>
          <a:spcPct val="0"/>
        </a:spcBef>
        <a:spcAft>
          <a:spcPct val="0"/>
        </a:spcAft>
        <a:defRPr>
          <a:solidFill>
            <a:schemeClr val="tx1">
              <a:alpha val="100000"/>
            </a:schemeClr>
          </a:solidFill>
          <a:latin typeface="Arial"/>
        </a:defRPr>
      </a:lvl8pPr>
      <a:lvl9pPr marL="4875983"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56435145"/>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Lst>
  <p:transition spd="slow">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2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70744146"/>
      </p:ext>
    </p:extLst>
  </p:cSld>
  <p:clrMap bg1="dk1" tx1="lt1" bg2="dk2" tx2="lt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 id="2147483843" r:id="rId12"/>
    <p:sldLayoutId id="2147483844" r:id="rId13"/>
    <p:sldLayoutId id="2147483845" r:id="rId14"/>
    <p:sldLayoutId id="2147483846" r:id="rId15"/>
    <p:sldLayoutId id="2147483847" r:id="rId16"/>
    <p:sldLayoutId id="2147483848" r:id="rId17"/>
    <p:sldLayoutId id="214748384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1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964399535"/>
      </p:ext>
    </p:extLst>
  </p:cSld>
  <p:clrMap bg1="dk1" tx1="lt1" bg2="dk2" tx2="lt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bg2"/>
              </a:gs>
              <a:gs pos="100000">
                <a:schemeClr val="bg2"/>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bg2"/>
              </a:gs>
              <a:gs pos="100000">
                <a:schemeClr val="bg2"/>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bg2"/>
              </a:gs>
              <a:gs pos="100000">
                <a:schemeClr val="bg2"/>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bg2"/>
              </a:gs>
              <a:gs pos="100000">
                <a:schemeClr val="bg2"/>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bg2"/>
              </a:gs>
              <a:gs pos="100000">
                <a:schemeClr val="bg2"/>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pos="749">
          <p15:clr>
            <a:srgbClr val="5ACBF0"/>
          </p15:clr>
        </p15:guide>
        <p15:guide id="4294967295" pos="1325">
          <p15:clr>
            <a:srgbClr val="5ACBF0"/>
          </p15:clr>
        </p15:guide>
        <p15:guide id="4294967295" pos="1901">
          <p15:clr>
            <a:srgbClr val="5ACBF0"/>
          </p15:clr>
        </p15:guide>
        <p15:guide id="4294967295" pos="2477">
          <p15:clr>
            <a:srgbClr val="5ACBF0"/>
          </p15:clr>
        </p15:guide>
        <p15:guide id="4294967295" pos="3053">
          <p15:clr>
            <a:srgbClr val="5ACBF0"/>
          </p15:clr>
        </p15:guide>
        <p15:guide id="4294967295" pos="3629">
          <p15:clr>
            <a:srgbClr val="5ACBF0"/>
          </p15:clr>
        </p15:guide>
        <p15:guide id="4294967295" pos="4205">
          <p15:clr>
            <a:srgbClr val="5ACBF0"/>
          </p15:clr>
        </p15:guide>
        <p15:guide id="4294967295" pos="4781">
          <p15:clr>
            <a:srgbClr val="5ACBF0"/>
          </p15:clr>
        </p15:guide>
        <p15:guide id="4294967295" pos="5357">
          <p15:clr>
            <a:srgbClr val="5ACBF0"/>
          </p15:clr>
        </p15:guide>
        <p15:guide id="4294967295" pos="5933">
          <p15:clr>
            <a:srgbClr val="5ACBF0"/>
          </p15:clr>
        </p15:guide>
        <p15:guide id="4294967295" pos="6509">
          <p15:clr>
            <a:srgbClr val="5ACBF0"/>
          </p15:clr>
        </p15:guide>
        <p15:guide id="4294967295" pos="7085">
          <p15:clr>
            <a:srgbClr val="5ACBF0"/>
          </p15:clr>
        </p15:guide>
        <p15:guide id="4294967295" pos="7661">
          <p15:clr>
            <a:srgbClr val="5ACBF0"/>
          </p15:clr>
        </p15:guide>
        <p15:guide id="4294967295" pos="288">
          <p15:clr>
            <a:srgbClr val="C35EA4"/>
          </p15:clr>
        </p15:guide>
        <p15:guide id="4294967295" pos="7546">
          <p15:clr>
            <a:srgbClr val="C35EA4"/>
          </p15:clr>
        </p15:guide>
        <p15:guide id="4294967295" orient="horz" pos="763">
          <p15:clr>
            <a:srgbClr val="5ACBF0"/>
          </p15:clr>
        </p15:guide>
        <p15:guide id="4294967295" orient="horz" pos="1339">
          <p15:clr>
            <a:srgbClr val="5ACBF0"/>
          </p15:clr>
        </p15:guide>
        <p15:guide id="4294967295" orient="horz" pos="1915">
          <p15:clr>
            <a:srgbClr val="5ACBF0"/>
          </p15:clr>
        </p15:guide>
        <p15:guide id="4294967295" orient="horz" pos="2491">
          <p15:clr>
            <a:srgbClr val="5ACBF0"/>
          </p15:clr>
        </p15:guide>
        <p15:guide id="4294967295" orient="horz" pos="3067">
          <p15:clr>
            <a:srgbClr val="5ACBF0"/>
          </p15:clr>
        </p15:guide>
        <p15:guide id="4294967295" orient="horz" pos="3643">
          <p15:clr>
            <a:srgbClr val="5ACBF0"/>
          </p15:clr>
        </p15:guide>
        <p15:guide id="4294967295" orient="horz" pos="4219">
          <p15:clr>
            <a:srgbClr val="5ACBF0"/>
          </p15:clr>
        </p15:guide>
        <p15:guide id="4294967295" orient="horz" pos="302">
          <p15:clr>
            <a:srgbClr val="C35EA4"/>
          </p15:clr>
        </p15:guide>
        <p15:guide id="4294967295"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1574B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541863" cy="89966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69242" y="1472642"/>
            <a:ext cx="11541549" cy="2769989"/>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p:nvSpPr>
        <p:spPr>
          <a:xfrm>
            <a:off x="5038145" y="6439306"/>
            <a:ext cx="2114154" cy="442007"/>
          </a:xfrm>
          <a:prstGeom prst="rect">
            <a:avLst/>
          </a:prstGeom>
          <a:noFill/>
        </p:spPr>
        <p:txBody>
          <a:bodyPr wrap="non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MICROSOFT CONFIDENTIAL</a:t>
            </a:r>
          </a:p>
        </p:txBody>
      </p:sp>
      <p:pic>
        <p:nvPicPr>
          <p:cNvPr id="8" name="Picture 7"/>
          <p:cNvPicPr>
            <a:picLocks noChangeAspect="1"/>
          </p:cNvPicPr>
          <p:nvPr/>
        </p:nvPicPr>
        <p:blipFill>
          <a:blip r:embed="rId13" cstate="screen">
            <a:extLst>
              <a:ext uri="{28A0092B-C50C-407E-A947-70E740481C1C}">
                <a14:useLocalDpi xmlns:a14="http://schemas.microsoft.com/office/drawing/2010/main" val="0"/>
              </a:ext>
            </a:extLst>
          </a:blip>
          <a:stretch>
            <a:fillRect/>
          </a:stretch>
        </p:blipFill>
        <p:spPr bwMode="invGray">
          <a:xfrm>
            <a:off x="10790046" y="6500884"/>
            <a:ext cx="1277671" cy="280008"/>
          </a:xfrm>
          <a:prstGeom prst="rect">
            <a:avLst/>
          </a:prstGeom>
        </p:spPr>
      </p:pic>
    </p:spTree>
    <p:extLst>
      <p:ext uri="{BB962C8B-B14F-4D97-AF65-F5344CB8AC3E}">
        <p14:creationId xmlns:p14="http://schemas.microsoft.com/office/powerpoint/2010/main" val="429857582"/>
      </p:ext>
    </p:extLst>
  </p:cSld>
  <p:clrMap bg1="dk1" tx1="lt1" bg2="dk2" tx2="lt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Segoe UI" panose="020B05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4294967295" orient="horz" pos="187">
          <p15:clr>
            <a:srgbClr val="5ACBF0"/>
          </p15:clr>
        </p15:guide>
        <p15:guide id="4294967295" pos="173">
          <p15:clr>
            <a:srgbClr val="5ACBF0"/>
          </p15:clr>
        </p15:guide>
        <p15:guide id="4294967295" orient="horz" pos="763">
          <p15:clr>
            <a:srgbClr val="A4A3A4"/>
          </p15:clr>
        </p15:guide>
        <p15:guide id="4294967295" orient="horz" pos="1339">
          <p15:clr>
            <a:srgbClr val="A4A3A4"/>
          </p15:clr>
        </p15:guide>
        <p15:guide id="4294967295" orient="horz" pos="1915">
          <p15:clr>
            <a:srgbClr val="A4A3A4"/>
          </p15:clr>
        </p15:guide>
        <p15:guide id="4294967295" orient="horz" pos="2491">
          <p15:clr>
            <a:srgbClr val="A4A3A4"/>
          </p15:clr>
        </p15:guide>
        <p15:guide id="4294967295" orient="horz" pos="3067">
          <p15:clr>
            <a:srgbClr val="A4A3A4"/>
          </p15:clr>
        </p15:guide>
        <p15:guide id="4294967295" orient="horz" pos="3643">
          <p15:clr>
            <a:srgbClr val="A4A3A4"/>
          </p15:clr>
        </p15:guide>
        <p15:guide id="4294967295" orient="horz" pos="4219">
          <p15:clr>
            <a:srgbClr val="5ACBF0"/>
          </p15:clr>
        </p15:guide>
        <p15:guide id="4294967295" pos="749">
          <p15:clr>
            <a:srgbClr val="A4A3A4"/>
          </p15:clr>
        </p15:guide>
        <p15:guide id="4294967295" pos="1325">
          <p15:clr>
            <a:srgbClr val="A4A3A4"/>
          </p15:clr>
        </p15:guide>
        <p15:guide id="4294967295" pos="1901">
          <p15:clr>
            <a:srgbClr val="A4A3A4"/>
          </p15:clr>
        </p15:guide>
        <p15:guide id="4294967295" pos="2477">
          <p15:clr>
            <a:srgbClr val="A4A3A4"/>
          </p15:clr>
        </p15:guide>
        <p15:guide id="4294967295" pos="3053">
          <p15:clr>
            <a:srgbClr val="A4A3A4"/>
          </p15:clr>
        </p15:guide>
        <p15:guide id="4294967295" pos="3629">
          <p15:clr>
            <a:srgbClr val="A4A3A4"/>
          </p15:clr>
        </p15:guide>
        <p15:guide id="4294967295" pos="4205">
          <p15:clr>
            <a:srgbClr val="A4A3A4"/>
          </p15:clr>
        </p15:guide>
        <p15:guide id="4294967295" pos="4781">
          <p15:clr>
            <a:srgbClr val="A4A3A4"/>
          </p15:clr>
        </p15:guide>
        <p15:guide id="4294967295" pos="5357">
          <p15:clr>
            <a:srgbClr val="A4A3A4"/>
          </p15:clr>
        </p15:guide>
        <p15:guide id="4294967295" pos="5933">
          <p15:clr>
            <a:srgbClr val="A4A3A4"/>
          </p15:clr>
        </p15:guide>
        <p15:guide id="4294967295" pos="6509">
          <p15:clr>
            <a:srgbClr val="A4A3A4"/>
          </p15:clr>
        </p15:guide>
        <p15:guide id="4294967295" pos="7085">
          <p15:clr>
            <a:srgbClr val="A4A3A4"/>
          </p15:clr>
        </p15:guide>
        <p15:guide id="4294967295" pos="766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9.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3" Type="http://schemas.openxmlformats.org/officeDocument/2006/relationships/hyperlink" Target="https://www.linkedin.com/in/amirismailyousef/" TargetMode="External"/><Relationship Id="rId2" Type="http://schemas.openxmlformats.org/officeDocument/2006/relationships/hyperlink" Target="https://twitter.com/Miroprocessor" TargetMode="Externa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0.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ka.ms/AA62x0i" TargetMode="Externa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E066E81C-EAFA-4EA0-B6A2-7A8A414EC29E}"/>
              </a:ext>
            </a:extLst>
          </p:cNvPr>
          <p:cNvSpPr>
            <a:spLocks noGrp="1"/>
          </p:cNvSpPr>
          <p:nvPr>
            <p:ph type="ctrTitle" idx="4294967295"/>
          </p:nvPr>
        </p:nvSpPr>
        <p:spPr>
          <a:xfrm>
            <a:off x="0" y="5765800"/>
            <a:ext cx="6869113" cy="1022350"/>
          </a:xfrm>
          <a:prstGeom prst="roundRect">
            <a:avLst>
              <a:gd name="adj" fmla="val 2139"/>
            </a:avLst>
          </a:prstGeom>
          <a:solidFill>
            <a:srgbClr val="E2068C"/>
          </a:solidFill>
        </p:spPr>
        <p:txBody>
          <a:bodyPr/>
          <a:lstStyle/>
          <a:p>
            <a:r>
              <a:rPr lang="en-US" dirty="0" smtClean="0"/>
              <a:t>Migrate Web App to Azure.</a:t>
            </a:r>
            <a:endParaRPr lang="en-US" dirty="0"/>
          </a:p>
        </p:txBody>
      </p:sp>
      <p:pic>
        <p:nvPicPr>
          <p:cNvPr id="8" name="Picture Placeholder 7">
            <a:extLst>
              <a:ext uri="{FF2B5EF4-FFF2-40B4-BE49-F238E27FC236}">
                <a16:creationId xmlns:a16="http://schemas.microsoft.com/office/drawing/2014/main" xmlns="" id="{22FCB708-2E71-4E40-843D-6731BF0BDC10}"/>
              </a:ext>
            </a:extLst>
          </p:cNvPr>
          <p:cNvPicPr>
            <a:picLocks noGrp="1" noChangeAspect="1"/>
          </p:cNvPicPr>
          <p:nvPr>
            <p:ph type="pic" sz="quarter" idx="4294967295"/>
          </p:nvPr>
        </p:nvPicPr>
        <p:blipFill rotWithShape="1">
          <a:blip r:embed="rId2">
            <a:extLst>
              <a:ext uri="{28A0092B-C50C-407E-A947-70E740481C1C}">
                <a14:useLocalDpi xmlns:a14="http://schemas.microsoft.com/office/drawing/2010/main" val="0"/>
              </a:ext>
            </a:extLst>
          </a:blip>
          <a:srcRect l="6302" r="6302"/>
          <a:stretch/>
        </p:blipFill>
        <p:spPr>
          <a:xfrm>
            <a:off x="0" y="0"/>
            <a:ext cx="10655300" cy="6858000"/>
          </a:xfrm>
          <a:custGeom>
            <a:avLst/>
            <a:gdLst>
              <a:gd name="connsiteX0" fmla="*/ 8526285 w 10655455"/>
              <a:gd name="connsiteY0" fmla="*/ 6283111 h 6858000"/>
              <a:gd name="connsiteX1" fmla="*/ 10157124 w 10655455"/>
              <a:gd name="connsiteY1" fmla="*/ 6283111 h 6858000"/>
              <a:gd name="connsiteX2" fmla="*/ 10407209 w 10655455"/>
              <a:gd name="connsiteY2" fmla="*/ 6430504 h 6858000"/>
              <a:gd name="connsiteX3" fmla="*/ 10606716 w 10655455"/>
              <a:gd name="connsiteY3" fmla="*/ 6774068 h 6858000"/>
              <a:gd name="connsiteX4" fmla="*/ 10655455 w 10655455"/>
              <a:gd name="connsiteY4" fmla="*/ 6858000 h 6858000"/>
              <a:gd name="connsiteX5" fmla="*/ 8025501 w 10655455"/>
              <a:gd name="connsiteY5" fmla="*/ 6858000 h 6858000"/>
              <a:gd name="connsiteX6" fmla="*/ 8129453 w 10655455"/>
              <a:gd name="connsiteY6" fmla="*/ 6678214 h 6858000"/>
              <a:gd name="connsiteX7" fmla="*/ 8272677 w 10655455"/>
              <a:gd name="connsiteY7" fmla="*/ 6430504 h 6858000"/>
              <a:gd name="connsiteX8" fmla="*/ 8526285 w 10655455"/>
              <a:gd name="connsiteY8" fmla="*/ 6283111 h 6858000"/>
              <a:gd name="connsiteX9" fmla="*/ 8508611 w 10655455"/>
              <a:gd name="connsiteY9" fmla="*/ 4776272 h 6858000"/>
              <a:gd name="connsiteX10" fmla="*/ 9153763 w 10655455"/>
              <a:gd name="connsiteY10" fmla="*/ 4776272 h 6858000"/>
              <a:gd name="connsiteX11" fmla="*/ 9252696 w 10655455"/>
              <a:gd name="connsiteY11" fmla="*/ 4834580 h 6858000"/>
              <a:gd name="connsiteX12" fmla="*/ 9575969 w 10655455"/>
              <a:gd name="connsiteY12" fmla="*/ 5391278 h 6858000"/>
              <a:gd name="connsiteX13" fmla="*/ 9575969 w 10655455"/>
              <a:gd name="connsiteY13" fmla="*/ 5505116 h 6858000"/>
              <a:gd name="connsiteX14" fmla="*/ 9252696 w 10655455"/>
              <a:gd name="connsiteY14" fmla="*/ 6061815 h 6858000"/>
              <a:gd name="connsiteX15" fmla="*/ 9153763 w 10655455"/>
              <a:gd name="connsiteY15" fmla="*/ 6120122 h 6858000"/>
              <a:gd name="connsiteX16" fmla="*/ 8508611 w 10655455"/>
              <a:gd name="connsiteY16" fmla="*/ 6120122 h 6858000"/>
              <a:gd name="connsiteX17" fmla="*/ 8408284 w 10655455"/>
              <a:gd name="connsiteY17" fmla="*/ 6061815 h 6858000"/>
              <a:gd name="connsiteX18" fmla="*/ 8086404 w 10655455"/>
              <a:gd name="connsiteY18" fmla="*/ 5505116 h 6858000"/>
              <a:gd name="connsiteX19" fmla="*/ 8086404 w 10655455"/>
              <a:gd name="connsiteY19" fmla="*/ 5391278 h 6858000"/>
              <a:gd name="connsiteX20" fmla="*/ 8408284 w 10655455"/>
              <a:gd name="connsiteY20" fmla="*/ 4834580 h 6858000"/>
              <a:gd name="connsiteX21" fmla="*/ 8508611 w 10655455"/>
              <a:gd name="connsiteY21" fmla="*/ 4776272 h 6858000"/>
              <a:gd name="connsiteX22" fmla="*/ 8438383 w 10655455"/>
              <a:gd name="connsiteY22" fmla="*/ 4182594 h 6858000"/>
              <a:gd name="connsiteX23" fmla="*/ 8671249 w 10655455"/>
              <a:gd name="connsiteY23" fmla="*/ 4182594 h 6858000"/>
              <a:gd name="connsiteX24" fmla="*/ 8706958 w 10655455"/>
              <a:gd name="connsiteY24" fmla="*/ 4203640 h 6858000"/>
              <a:gd name="connsiteX25" fmla="*/ 8823642 w 10655455"/>
              <a:gd name="connsiteY25" fmla="*/ 4404579 h 6858000"/>
              <a:gd name="connsiteX26" fmla="*/ 8823642 w 10655455"/>
              <a:gd name="connsiteY26" fmla="*/ 4445668 h 6858000"/>
              <a:gd name="connsiteX27" fmla="*/ 8706958 w 10655455"/>
              <a:gd name="connsiteY27" fmla="*/ 4646606 h 6858000"/>
              <a:gd name="connsiteX28" fmla="*/ 8671249 w 10655455"/>
              <a:gd name="connsiteY28" fmla="*/ 4667652 h 6858000"/>
              <a:gd name="connsiteX29" fmla="*/ 8438383 w 10655455"/>
              <a:gd name="connsiteY29" fmla="*/ 4667652 h 6858000"/>
              <a:gd name="connsiteX30" fmla="*/ 8402170 w 10655455"/>
              <a:gd name="connsiteY30" fmla="*/ 4646606 h 6858000"/>
              <a:gd name="connsiteX31" fmla="*/ 8285989 w 10655455"/>
              <a:gd name="connsiteY31" fmla="*/ 4445668 h 6858000"/>
              <a:gd name="connsiteX32" fmla="*/ 8285989 w 10655455"/>
              <a:gd name="connsiteY32" fmla="*/ 4404579 h 6858000"/>
              <a:gd name="connsiteX33" fmla="*/ 8402170 w 10655455"/>
              <a:gd name="connsiteY33" fmla="*/ 4203640 h 6858000"/>
              <a:gd name="connsiteX34" fmla="*/ 8438383 w 10655455"/>
              <a:gd name="connsiteY34" fmla="*/ 4182594 h 6858000"/>
              <a:gd name="connsiteX35" fmla="*/ 7678681 w 10655455"/>
              <a:gd name="connsiteY35" fmla="*/ 3459104 h 6858000"/>
              <a:gd name="connsiteX36" fmla="*/ 8119685 w 10655455"/>
              <a:gd name="connsiteY36" fmla="*/ 3459104 h 6858000"/>
              <a:gd name="connsiteX37" fmla="*/ 8187313 w 10655455"/>
              <a:gd name="connsiteY37" fmla="*/ 3498961 h 6858000"/>
              <a:gd name="connsiteX38" fmla="*/ 8408292 w 10655455"/>
              <a:gd name="connsiteY38" fmla="*/ 3879501 h 6858000"/>
              <a:gd name="connsiteX39" fmla="*/ 8408292 w 10655455"/>
              <a:gd name="connsiteY39" fmla="*/ 3957318 h 6858000"/>
              <a:gd name="connsiteX40" fmla="*/ 8187313 w 10655455"/>
              <a:gd name="connsiteY40" fmla="*/ 4337857 h 6858000"/>
              <a:gd name="connsiteX41" fmla="*/ 8119685 w 10655455"/>
              <a:gd name="connsiteY41" fmla="*/ 4377714 h 6858000"/>
              <a:gd name="connsiteX42" fmla="*/ 7678681 w 10655455"/>
              <a:gd name="connsiteY42" fmla="*/ 4377714 h 6858000"/>
              <a:gd name="connsiteX43" fmla="*/ 7610101 w 10655455"/>
              <a:gd name="connsiteY43" fmla="*/ 4337857 h 6858000"/>
              <a:gd name="connsiteX44" fmla="*/ 7390076 w 10655455"/>
              <a:gd name="connsiteY44" fmla="*/ 3957318 h 6858000"/>
              <a:gd name="connsiteX45" fmla="*/ 7390076 w 10655455"/>
              <a:gd name="connsiteY45" fmla="*/ 3879501 h 6858000"/>
              <a:gd name="connsiteX46" fmla="*/ 7610101 w 10655455"/>
              <a:gd name="connsiteY46" fmla="*/ 3498961 h 6858000"/>
              <a:gd name="connsiteX47" fmla="*/ 7678681 w 10655455"/>
              <a:gd name="connsiteY47" fmla="*/ 3459104 h 6858000"/>
              <a:gd name="connsiteX48" fmla="*/ 9108816 w 10655455"/>
              <a:gd name="connsiteY48" fmla="*/ 2082751 h 6858000"/>
              <a:gd name="connsiteX49" fmla="*/ 9876937 w 10655455"/>
              <a:gd name="connsiteY49" fmla="*/ 2082751 h 6858000"/>
              <a:gd name="connsiteX50" fmla="*/ 9994727 w 10655455"/>
              <a:gd name="connsiteY50" fmla="*/ 2152172 h 6858000"/>
              <a:gd name="connsiteX51" fmla="*/ 10379617 w 10655455"/>
              <a:gd name="connsiteY51" fmla="*/ 2814978 h 6858000"/>
              <a:gd name="connsiteX52" fmla="*/ 10379617 w 10655455"/>
              <a:gd name="connsiteY52" fmla="*/ 2950515 h 6858000"/>
              <a:gd name="connsiteX53" fmla="*/ 9994727 w 10655455"/>
              <a:gd name="connsiteY53" fmla="*/ 3613321 h 6858000"/>
              <a:gd name="connsiteX54" fmla="*/ 9876937 w 10655455"/>
              <a:gd name="connsiteY54" fmla="*/ 3682742 h 6858000"/>
              <a:gd name="connsiteX55" fmla="*/ 9108816 w 10655455"/>
              <a:gd name="connsiteY55" fmla="*/ 3682742 h 6858000"/>
              <a:gd name="connsiteX56" fmla="*/ 8989367 w 10655455"/>
              <a:gd name="connsiteY56" fmla="*/ 3613321 h 6858000"/>
              <a:gd name="connsiteX57" fmla="*/ 8606137 w 10655455"/>
              <a:gd name="connsiteY57" fmla="*/ 2950515 h 6858000"/>
              <a:gd name="connsiteX58" fmla="*/ 8606137 w 10655455"/>
              <a:gd name="connsiteY58" fmla="*/ 2814978 h 6858000"/>
              <a:gd name="connsiteX59" fmla="*/ 8989367 w 10655455"/>
              <a:gd name="connsiteY59" fmla="*/ 2152172 h 6858000"/>
              <a:gd name="connsiteX60" fmla="*/ 9108816 w 10655455"/>
              <a:gd name="connsiteY60" fmla="*/ 2082751 h 6858000"/>
              <a:gd name="connsiteX61" fmla="*/ 1321854 w 10655455"/>
              <a:gd name="connsiteY61" fmla="*/ 2071857 h 6858000"/>
              <a:gd name="connsiteX62" fmla="*/ 5365317 w 10655455"/>
              <a:gd name="connsiteY62" fmla="*/ 2071857 h 6858000"/>
              <a:gd name="connsiteX63" fmla="*/ 5985373 w 10655455"/>
              <a:gd name="connsiteY63" fmla="*/ 2437296 h 6858000"/>
              <a:gd name="connsiteX64" fmla="*/ 8011470 w 10655455"/>
              <a:gd name="connsiteY64" fmla="*/ 5926372 h 6858000"/>
              <a:gd name="connsiteX65" fmla="*/ 8011470 w 10655455"/>
              <a:gd name="connsiteY65" fmla="*/ 6639850 h 6858000"/>
              <a:gd name="connsiteX66" fmla="*/ 7904625 w 10655455"/>
              <a:gd name="connsiteY66" fmla="*/ 6823844 h 6858000"/>
              <a:gd name="connsiteX67" fmla="*/ 7884791 w 10655455"/>
              <a:gd name="connsiteY67" fmla="*/ 6858000 h 6858000"/>
              <a:gd name="connsiteX68" fmla="*/ 0 w 10655455"/>
              <a:gd name="connsiteY68" fmla="*/ 6858000 h 6858000"/>
              <a:gd name="connsiteX69" fmla="*/ 0 w 10655455"/>
              <a:gd name="connsiteY69" fmla="*/ 3635967 h 6858000"/>
              <a:gd name="connsiteX70" fmla="*/ 27177 w 10655455"/>
              <a:gd name="connsiteY70" fmla="*/ 3588964 h 6858000"/>
              <a:gd name="connsiteX71" fmla="*/ 693065 w 10655455"/>
              <a:gd name="connsiteY71" fmla="*/ 2437296 h 6858000"/>
              <a:gd name="connsiteX72" fmla="*/ 1321854 w 10655455"/>
              <a:gd name="connsiteY72" fmla="*/ 2071857 h 6858000"/>
              <a:gd name="connsiteX73" fmla="*/ 6786399 w 10655455"/>
              <a:gd name="connsiteY73" fmla="*/ 753840 h 6858000"/>
              <a:gd name="connsiteX74" fmla="*/ 8025968 w 10655455"/>
              <a:gd name="connsiteY74" fmla="*/ 753840 h 6858000"/>
              <a:gd name="connsiteX75" fmla="*/ 8216053 w 10655455"/>
              <a:gd name="connsiteY75" fmla="*/ 865869 h 6858000"/>
              <a:gd name="connsiteX76" fmla="*/ 8837177 w 10655455"/>
              <a:gd name="connsiteY76" fmla="*/ 1935484 h 6858000"/>
              <a:gd name="connsiteX77" fmla="*/ 8837177 w 10655455"/>
              <a:gd name="connsiteY77" fmla="*/ 2154207 h 6858000"/>
              <a:gd name="connsiteX78" fmla="*/ 8216053 w 10655455"/>
              <a:gd name="connsiteY78" fmla="*/ 3223823 h 6858000"/>
              <a:gd name="connsiteX79" fmla="*/ 8025968 w 10655455"/>
              <a:gd name="connsiteY79" fmla="*/ 3335852 h 6858000"/>
              <a:gd name="connsiteX80" fmla="*/ 6786399 w 10655455"/>
              <a:gd name="connsiteY80" fmla="*/ 3335852 h 6858000"/>
              <a:gd name="connsiteX81" fmla="*/ 6593637 w 10655455"/>
              <a:gd name="connsiteY81" fmla="*/ 3223823 h 6858000"/>
              <a:gd name="connsiteX82" fmla="*/ 5975192 w 10655455"/>
              <a:gd name="connsiteY82" fmla="*/ 2154207 h 6858000"/>
              <a:gd name="connsiteX83" fmla="*/ 5975192 w 10655455"/>
              <a:gd name="connsiteY83" fmla="*/ 1935484 h 6858000"/>
              <a:gd name="connsiteX84" fmla="*/ 6593637 w 10655455"/>
              <a:gd name="connsiteY84" fmla="*/ 865869 h 6858000"/>
              <a:gd name="connsiteX85" fmla="*/ 6786399 w 10655455"/>
              <a:gd name="connsiteY85" fmla="*/ 753840 h 6858000"/>
              <a:gd name="connsiteX86" fmla="*/ 0 w 10655455"/>
              <a:gd name="connsiteY86" fmla="*/ 0 h 6858000"/>
              <a:gd name="connsiteX87" fmla="*/ 6966294 w 10655455"/>
              <a:gd name="connsiteY87" fmla="*/ 0 h 6858000"/>
              <a:gd name="connsiteX88" fmla="*/ 6852387 w 10655455"/>
              <a:gd name="connsiteY88" fmla="*/ 196155 h 6858000"/>
              <a:gd name="connsiteX89" fmla="*/ 6043321 w 10655455"/>
              <a:gd name="connsiteY89" fmla="*/ 1589421 h 6858000"/>
              <a:gd name="connsiteX90" fmla="*/ 5423265 w 10655455"/>
              <a:gd name="connsiteY90" fmla="*/ 1954861 h 6858000"/>
              <a:gd name="connsiteX91" fmla="*/ 1379802 w 10655455"/>
              <a:gd name="connsiteY91" fmla="*/ 1954861 h 6858000"/>
              <a:gd name="connsiteX92" fmla="*/ 751013 w 10655455"/>
              <a:gd name="connsiteY92" fmla="*/ 1589421 h 6858000"/>
              <a:gd name="connsiteX93" fmla="*/ 1951 w 10655455"/>
              <a:gd name="connsiteY93" fmla="*/ 293901 h 6858000"/>
              <a:gd name="connsiteX94" fmla="*/ 0 w 10655455"/>
              <a:gd name="connsiteY94" fmla="*/ 29052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0655455" h="6858000">
                <a:moveTo>
                  <a:pt x="8526285" y="6283111"/>
                </a:moveTo>
                <a:cubicBezTo>
                  <a:pt x="8526285" y="6283111"/>
                  <a:pt x="8526285" y="6283111"/>
                  <a:pt x="10157124" y="6283111"/>
                </a:cubicBezTo>
                <a:cubicBezTo>
                  <a:pt x="10259271" y="6283111"/>
                  <a:pt x="10357896" y="6339261"/>
                  <a:pt x="10407209" y="6430504"/>
                </a:cubicBezTo>
                <a:cubicBezTo>
                  <a:pt x="10407209" y="6430504"/>
                  <a:pt x="10407209" y="6430504"/>
                  <a:pt x="10606716" y="6774068"/>
                </a:cubicBezTo>
                <a:lnTo>
                  <a:pt x="10655455" y="6858000"/>
                </a:lnTo>
                <a:lnTo>
                  <a:pt x="8025501" y="6858000"/>
                </a:lnTo>
                <a:lnTo>
                  <a:pt x="8129453" y="6678214"/>
                </a:lnTo>
                <a:cubicBezTo>
                  <a:pt x="8174148" y="6600912"/>
                  <a:pt x="8221824" y="6518457"/>
                  <a:pt x="8272677" y="6430504"/>
                </a:cubicBezTo>
                <a:cubicBezTo>
                  <a:pt x="8325512" y="6339261"/>
                  <a:pt x="8420615" y="6283111"/>
                  <a:pt x="8526285" y="6283111"/>
                </a:cubicBezTo>
                <a:close/>
                <a:moveTo>
                  <a:pt x="8508611" y="4776272"/>
                </a:moveTo>
                <a:cubicBezTo>
                  <a:pt x="8508611" y="4776272"/>
                  <a:pt x="8508611" y="4776272"/>
                  <a:pt x="9153763" y="4776272"/>
                </a:cubicBezTo>
                <a:cubicBezTo>
                  <a:pt x="9194173" y="4776272"/>
                  <a:pt x="9233188" y="4798484"/>
                  <a:pt x="9252696" y="4834580"/>
                </a:cubicBezTo>
                <a:cubicBezTo>
                  <a:pt x="9252696" y="4834580"/>
                  <a:pt x="9252696" y="4834580"/>
                  <a:pt x="9575969" y="5391278"/>
                </a:cubicBezTo>
                <a:cubicBezTo>
                  <a:pt x="9596871" y="5425985"/>
                  <a:pt x="9596871" y="5470409"/>
                  <a:pt x="9575969" y="5505116"/>
                </a:cubicBezTo>
                <a:cubicBezTo>
                  <a:pt x="9575969" y="5505116"/>
                  <a:pt x="9575969" y="5505116"/>
                  <a:pt x="9252696" y="6061815"/>
                </a:cubicBezTo>
                <a:cubicBezTo>
                  <a:pt x="9233188" y="6097909"/>
                  <a:pt x="9194173" y="6120122"/>
                  <a:pt x="9153763" y="6120122"/>
                </a:cubicBezTo>
                <a:cubicBezTo>
                  <a:pt x="9153763" y="6120122"/>
                  <a:pt x="9153763" y="6120122"/>
                  <a:pt x="8508611" y="6120122"/>
                </a:cubicBezTo>
                <a:cubicBezTo>
                  <a:pt x="8466808" y="6120122"/>
                  <a:pt x="8429186" y="6097909"/>
                  <a:pt x="8408284" y="6061815"/>
                </a:cubicBezTo>
                <a:cubicBezTo>
                  <a:pt x="8408284" y="6061815"/>
                  <a:pt x="8408284" y="6061815"/>
                  <a:pt x="8086404" y="5505116"/>
                </a:cubicBezTo>
                <a:cubicBezTo>
                  <a:pt x="8065503" y="5470409"/>
                  <a:pt x="8065503" y="5425985"/>
                  <a:pt x="8086404" y="5391278"/>
                </a:cubicBezTo>
                <a:cubicBezTo>
                  <a:pt x="8086404" y="5391278"/>
                  <a:pt x="8086404" y="5391278"/>
                  <a:pt x="8408284" y="4834580"/>
                </a:cubicBezTo>
                <a:cubicBezTo>
                  <a:pt x="8429186" y="4798484"/>
                  <a:pt x="8466808" y="4776272"/>
                  <a:pt x="8508611" y="4776272"/>
                </a:cubicBezTo>
                <a:close/>
                <a:moveTo>
                  <a:pt x="8438383" y="4182594"/>
                </a:moveTo>
                <a:cubicBezTo>
                  <a:pt x="8438383" y="4182594"/>
                  <a:pt x="8438383" y="4182594"/>
                  <a:pt x="8671249" y="4182594"/>
                </a:cubicBezTo>
                <a:cubicBezTo>
                  <a:pt x="8685834" y="4182594"/>
                  <a:pt x="8699916" y="4190612"/>
                  <a:pt x="8706958" y="4203640"/>
                </a:cubicBezTo>
                <a:cubicBezTo>
                  <a:pt x="8706958" y="4203640"/>
                  <a:pt x="8706958" y="4203640"/>
                  <a:pt x="8823642" y="4404579"/>
                </a:cubicBezTo>
                <a:cubicBezTo>
                  <a:pt x="8831187" y="4417106"/>
                  <a:pt x="8831187" y="4433141"/>
                  <a:pt x="8823642" y="4445668"/>
                </a:cubicBezTo>
                <a:cubicBezTo>
                  <a:pt x="8823642" y="4445668"/>
                  <a:pt x="8823642" y="4445668"/>
                  <a:pt x="8706958" y="4646606"/>
                </a:cubicBezTo>
                <a:cubicBezTo>
                  <a:pt x="8699916" y="4659635"/>
                  <a:pt x="8685834" y="4667652"/>
                  <a:pt x="8671249" y="4667652"/>
                </a:cubicBezTo>
                <a:cubicBezTo>
                  <a:pt x="8671249" y="4667652"/>
                  <a:pt x="8671249" y="4667652"/>
                  <a:pt x="8438383" y="4667652"/>
                </a:cubicBezTo>
                <a:cubicBezTo>
                  <a:pt x="8423295" y="4667652"/>
                  <a:pt x="8409715" y="4659635"/>
                  <a:pt x="8402170" y="4646606"/>
                </a:cubicBezTo>
                <a:cubicBezTo>
                  <a:pt x="8402170" y="4646606"/>
                  <a:pt x="8402170" y="4646606"/>
                  <a:pt x="8285989" y="4445668"/>
                </a:cubicBezTo>
                <a:cubicBezTo>
                  <a:pt x="8278445" y="4433141"/>
                  <a:pt x="8278445" y="4417106"/>
                  <a:pt x="8285989" y="4404579"/>
                </a:cubicBezTo>
                <a:cubicBezTo>
                  <a:pt x="8285989" y="4404579"/>
                  <a:pt x="8285989" y="4404579"/>
                  <a:pt x="8402170" y="4203640"/>
                </a:cubicBezTo>
                <a:cubicBezTo>
                  <a:pt x="8409715" y="4190612"/>
                  <a:pt x="8423295" y="4182594"/>
                  <a:pt x="8438383" y="4182594"/>
                </a:cubicBezTo>
                <a:close/>
                <a:moveTo>
                  <a:pt x="7678681" y="3459104"/>
                </a:moveTo>
                <a:cubicBezTo>
                  <a:pt x="7678681" y="3459104"/>
                  <a:pt x="7678681" y="3459104"/>
                  <a:pt x="8119685" y="3459104"/>
                </a:cubicBezTo>
                <a:cubicBezTo>
                  <a:pt x="8147308" y="3459104"/>
                  <a:pt x="8173978" y="3474287"/>
                  <a:pt x="8187313" y="3498961"/>
                </a:cubicBezTo>
                <a:cubicBezTo>
                  <a:pt x="8187313" y="3498961"/>
                  <a:pt x="8187313" y="3498961"/>
                  <a:pt x="8408292" y="3879501"/>
                </a:cubicBezTo>
                <a:cubicBezTo>
                  <a:pt x="8422579" y="3903225"/>
                  <a:pt x="8422579" y="3933593"/>
                  <a:pt x="8408292" y="3957318"/>
                </a:cubicBezTo>
                <a:cubicBezTo>
                  <a:pt x="8408292" y="3957318"/>
                  <a:pt x="8408292" y="3957318"/>
                  <a:pt x="8187313" y="4337857"/>
                </a:cubicBezTo>
                <a:cubicBezTo>
                  <a:pt x="8173978" y="4362531"/>
                  <a:pt x="8147308" y="4377714"/>
                  <a:pt x="8119685" y="4377714"/>
                </a:cubicBezTo>
                <a:cubicBezTo>
                  <a:pt x="8119685" y="4377714"/>
                  <a:pt x="8119685" y="4377714"/>
                  <a:pt x="7678681" y="4377714"/>
                </a:cubicBezTo>
                <a:cubicBezTo>
                  <a:pt x="7650106" y="4377714"/>
                  <a:pt x="7624388" y="4362531"/>
                  <a:pt x="7610101" y="4337857"/>
                </a:cubicBezTo>
                <a:cubicBezTo>
                  <a:pt x="7610101" y="4337857"/>
                  <a:pt x="7610101" y="4337857"/>
                  <a:pt x="7390076" y="3957318"/>
                </a:cubicBezTo>
                <a:cubicBezTo>
                  <a:pt x="7375787" y="3933593"/>
                  <a:pt x="7375787" y="3903225"/>
                  <a:pt x="7390076" y="3879501"/>
                </a:cubicBezTo>
                <a:cubicBezTo>
                  <a:pt x="7390076" y="3879501"/>
                  <a:pt x="7390076" y="3879501"/>
                  <a:pt x="7610101" y="3498961"/>
                </a:cubicBezTo>
                <a:cubicBezTo>
                  <a:pt x="7624388" y="3474287"/>
                  <a:pt x="7650106" y="3459104"/>
                  <a:pt x="7678681" y="3459104"/>
                </a:cubicBezTo>
                <a:close/>
                <a:moveTo>
                  <a:pt x="9108816" y="2082751"/>
                </a:moveTo>
                <a:cubicBezTo>
                  <a:pt x="9108816" y="2082751"/>
                  <a:pt x="9108816" y="2082751"/>
                  <a:pt x="9876937" y="2082751"/>
                </a:cubicBezTo>
                <a:cubicBezTo>
                  <a:pt x="9925048" y="2082751"/>
                  <a:pt x="9971500" y="2109197"/>
                  <a:pt x="9994727" y="2152172"/>
                </a:cubicBezTo>
                <a:cubicBezTo>
                  <a:pt x="9994727" y="2152172"/>
                  <a:pt x="9994727" y="2152172"/>
                  <a:pt x="10379617" y="2814978"/>
                </a:cubicBezTo>
                <a:cubicBezTo>
                  <a:pt x="10404502" y="2856301"/>
                  <a:pt x="10404502" y="2909193"/>
                  <a:pt x="10379617" y="2950515"/>
                </a:cubicBezTo>
                <a:cubicBezTo>
                  <a:pt x="10379617" y="2950515"/>
                  <a:pt x="10379617" y="2950515"/>
                  <a:pt x="9994727" y="3613321"/>
                </a:cubicBezTo>
                <a:cubicBezTo>
                  <a:pt x="9971500" y="3656296"/>
                  <a:pt x="9925048" y="3682742"/>
                  <a:pt x="9876937" y="3682742"/>
                </a:cubicBezTo>
                <a:cubicBezTo>
                  <a:pt x="9876937" y="3682742"/>
                  <a:pt x="9876937" y="3682742"/>
                  <a:pt x="9108816" y="3682742"/>
                </a:cubicBezTo>
                <a:cubicBezTo>
                  <a:pt x="9059045" y="3682742"/>
                  <a:pt x="9014252" y="3656296"/>
                  <a:pt x="8989367" y="3613321"/>
                </a:cubicBezTo>
                <a:cubicBezTo>
                  <a:pt x="8989367" y="3613321"/>
                  <a:pt x="8989367" y="3613321"/>
                  <a:pt x="8606137" y="2950515"/>
                </a:cubicBezTo>
                <a:cubicBezTo>
                  <a:pt x="8581251" y="2909193"/>
                  <a:pt x="8581251" y="2856301"/>
                  <a:pt x="8606137" y="2814978"/>
                </a:cubicBezTo>
                <a:cubicBezTo>
                  <a:pt x="8606137" y="2814978"/>
                  <a:pt x="8606137" y="2814978"/>
                  <a:pt x="8989367" y="2152172"/>
                </a:cubicBezTo>
                <a:cubicBezTo>
                  <a:pt x="9014252" y="2109197"/>
                  <a:pt x="9059045" y="2082751"/>
                  <a:pt x="9108816" y="2082751"/>
                </a:cubicBezTo>
                <a:close/>
                <a:moveTo>
                  <a:pt x="1321854" y="2071857"/>
                </a:moveTo>
                <a:cubicBezTo>
                  <a:pt x="1321854" y="2071857"/>
                  <a:pt x="1321854" y="2071857"/>
                  <a:pt x="5365317" y="2071857"/>
                </a:cubicBezTo>
                <a:cubicBezTo>
                  <a:pt x="5618580" y="2071857"/>
                  <a:pt x="5863108" y="2211072"/>
                  <a:pt x="5985373" y="2437296"/>
                </a:cubicBezTo>
                <a:cubicBezTo>
                  <a:pt x="5985373" y="2437296"/>
                  <a:pt x="5985373" y="2437296"/>
                  <a:pt x="8011470" y="5926372"/>
                </a:cubicBezTo>
                <a:cubicBezTo>
                  <a:pt x="8142468" y="6143896"/>
                  <a:pt x="8142468" y="6422327"/>
                  <a:pt x="8011470" y="6639850"/>
                </a:cubicBezTo>
                <a:cubicBezTo>
                  <a:pt x="8011470" y="6639850"/>
                  <a:pt x="8011470" y="6639850"/>
                  <a:pt x="7904625" y="6823844"/>
                </a:cubicBezTo>
                <a:lnTo>
                  <a:pt x="7884791" y="6858000"/>
                </a:lnTo>
                <a:lnTo>
                  <a:pt x="0" y="6858000"/>
                </a:lnTo>
                <a:lnTo>
                  <a:pt x="0" y="3635967"/>
                </a:lnTo>
                <a:lnTo>
                  <a:pt x="27177" y="3588964"/>
                </a:lnTo>
                <a:cubicBezTo>
                  <a:pt x="220245" y="3255048"/>
                  <a:pt x="440895" y="2873431"/>
                  <a:pt x="693065" y="2437296"/>
                </a:cubicBezTo>
                <a:cubicBezTo>
                  <a:pt x="824063" y="2211072"/>
                  <a:pt x="1059859" y="2071857"/>
                  <a:pt x="1321854" y="2071857"/>
                </a:cubicBezTo>
                <a:close/>
                <a:moveTo>
                  <a:pt x="6786399" y="753840"/>
                </a:moveTo>
                <a:cubicBezTo>
                  <a:pt x="6786399" y="753840"/>
                  <a:pt x="6786399" y="753840"/>
                  <a:pt x="8025968" y="753840"/>
                </a:cubicBezTo>
                <a:cubicBezTo>
                  <a:pt x="8103608" y="753840"/>
                  <a:pt x="8178571" y="796518"/>
                  <a:pt x="8216053" y="865869"/>
                </a:cubicBezTo>
                <a:cubicBezTo>
                  <a:pt x="8216053" y="865869"/>
                  <a:pt x="8216053" y="865869"/>
                  <a:pt x="8837177" y="1935484"/>
                </a:cubicBezTo>
                <a:cubicBezTo>
                  <a:pt x="8877335" y="2002169"/>
                  <a:pt x="8877335" y="2087523"/>
                  <a:pt x="8837177" y="2154207"/>
                </a:cubicBezTo>
                <a:cubicBezTo>
                  <a:pt x="8837177" y="2154207"/>
                  <a:pt x="8837177" y="2154207"/>
                  <a:pt x="8216053" y="3223823"/>
                </a:cubicBezTo>
                <a:cubicBezTo>
                  <a:pt x="8178571" y="3293174"/>
                  <a:pt x="8103608" y="3335852"/>
                  <a:pt x="8025968" y="3335852"/>
                </a:cubicBezTo>
                <a:cubicBezTo>
                  <a:pt x="8025968" y="3335852"/>
                  <a:pt x="8025968" y="3335852"/>
                  <a:pt x="6786399" y="3335852"/>
                </a:cubicBezTo>
                <a:cubicBezTo>
                  <a:pt x="6706082" y="3335852"/>
                  <a:pt x="6633796" y="3293174"/>
                  <a:pt x="6593637" y="3223823"/>
                </a:cubicBezTo>
                <a:cubicBezTo>
                  <a:pt x="6593637" y="3223823"/>
                  <a:pt x="6593637" y="3223823"/>
                  <a:pt x="5975192" y="2154207"/>
                </a:cubicBezTo>
                <a:cubicBezTo>
                  <a:pt x="5935033" y="2087523"/>
                  <a:pt x="5935033" y="2002169"/>
                  <a:pt x="5975192" y="1935484"/>
                </a:cubicBezTo>
                <a:cubicBezTo>
                  <a:pt x="5975192" y="1935484"/>
                  <a:pt x="5975192" y="1935484"/>
                  <a:pt x="6593637" y="865869"/>
                </a:cubicBezTo>
                <a:cubicBezTo>
                  <a:pt x="6633796" y="796518"/>
                  <a:pt x="6706082" y="753840"/>
                  <a:pt x="6786399" y="753840"/>
                </a:cubicBezTo>
                <a:close/>
                <a:moveTo>
                  <a:pt x="0" y="0"/>
                </a:moveTo>
                <a:lnTo>
                  <a:pt x="6966294" y="0"/>
                </a:lnTo>
                <a:lnTo>
                  <a:pt x="6852387" y="196155"/>
                </a:lnTo>
                <a:cubicBezTo>
                  <a:pt x="6627011" y="584267"/>
                  <a:pt x="6359899" y="1044253"/>
                  <a:pt x="6043321" y="1589421"/>
                </a:cubicBezTo>
                <a:cubicBezTo>
                  <a:pt x="5921057" y="1815646"/>
                  <a:pt x="5676528" y="1954861"/>
                  <a:pt x="5423265" y="1954861"/>
                </a:cubicBezTo>
                <a:cubicBezTo>
                  <a:pt x="5423265" y="1954861"/>
                  <a:pt x="5423265" y="1954861"/>
                  <a:pt x="1379802" y="1954861"/>
                </a:cubicBezTo>
                <a:cubicBezTo>
                  <a:pt x="1117807" y="1954861"/>
                  <a:pt x="882012" y="1815646"/>
                  <a:pt x="751013" y="1589421"/>
                </a:cubicBezTo>
                <a:cubicBezTo>
                  <a:pt x="751013" y="1589421"/>
                  <a:pt x="751013" y="1589421"/>
                  <a:pt x="1951" y="293901"/>
                </a:cubicBezTo>
                <a:lnTo>
                  <a:pt x="0" y="290527"/>
                </a:lnTo>
                <a:close/>
              </a:path>
            </a:pathLst>
          </a:custGeom>
          <a:solidFill>
            <a:schemeClr val="tx2">
              <a:lumMod val="60000"/>
              <a:lumOff val="40000"/>
            </a:schemeClr>
          </a:solidFill>
          <a:effectLst>
            <a:glow rad="101600">
              <a:schemeClr val="accent5">
                <a:satMod val="175000"/>
                <a:alpha val="40000"/>
              </a:schemeClr>
            </a:glow>
            <a:innerShdw blurRad="63500" dist="50800" dir="2700000">
              <a:prstClr val="black">
                <a:alpha val="50000"/>
              </a:prstClr>
            </a:innerShdw>
          </a:effectLst>
        </p:spPr>
      </p:pic>
    </p:spTree>
    <p:extLst>
      <p:ext uri="{BB962C8B-B14F-4D97-AF65-F5344CB8AC3E}">
        <p14:creationId xmlns:p14="http://schemas.microsoft.com/office/powerpoint/2010/main" val="35202928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130192" y="294712"/>
            <a:ext cx="9860610" cy="944148"/>
          </a:xfrm>
        </p:spPr>
        <p:txBody>
          <a:bodyPr/>
          <a:lstStyle/>
          <a:p>
            <a:r>
              <a:rPr lang="en-US" sz="4000" b="1" dirty="0" smtClean="0">
                <a:latin typeface="+mn-lt"/>
              </a:rPr>
              <a:t>Types of </a:t>
            </a:r>
            <a:r>
              <a:rPr lang="en-US" sz="4000" b="1" dirty="0">
                <a:latin typeface="+mn-lt"/>
              </a:rPr>
              <a:t>cloud </a:t>
            </a:r>
            <a:r>
              <a:rPr lang="en-US" sz="4000" b="1" dirty="0" smtClean="0">
                <a:latin typeface="+mn-lt"/>
              </a:rPr>
              <a:t>services</a:t>
            </a:r>
            <a:endParaRPr lang="en-US" sz="4000" b="1" dirty="0">
              <a:solidFill>
                <a:schemeClr val="tx1"/>
              </a:solidFill>
              <a:latin typeface="+mn-lt"/>
            </a:endParaRPr>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12"/>
          </p:nvPr>
        </p:nvSpPr>
        <p:spPr>
          <a:xfrm>
            <a:off x="130191" y="1238859"/>
            <a:ext cx="10252674" cy="5260263"/>
          </a:xfrm>
        </p:spPr>
        <p:txBody>
          <a:bodyPr/>
          <a:lstStyle/>
          <a:p>
            <a:pPr marL="285750" indent="-285750">
              <a:buFont typeface="Arial" panose="020B0604020202020204" pitchFamily="34" charset="0"/>
              <a:buChar char="•"/>
            </a:pPr>
            <a:r>
              <a:rPr lang="en-US" sz="2400" b="1" dirty="0" smtClean="0">
                <a:solidFill>
                  <a:schemeClr val="accent2">
                    <a:lumMod val="40000"/>
                    <a:lumOff val="60000"/>
                  </a:schemeClr>
                </a:solidFill>
                <a:latin typeface="+mn-lt"/>
              </a:rPr>
              <a:t>Infrastructure as a Service(IaaS)</a:t>
            </a:r>
          </a:p>
          <a:p>
            <a:pPr lvl="1" indent="0">
              <a:buNone/>
            </a:pPr>
            <a:r>
              <a:rPr lang="en-US" sz="1616" dirty="0" smtClean="0">
                <a:solidFill>
                  <a:schemeClr val="tx1"/>
                </a:solidFill>
              </a:rPr>
              <a:t>It provides the hardware and operating system. It can be used in</a:t>
            </a:r>
          </a:p>
          <a:p>
            <a:pPr lvl="1" indent="0">
              <a:buNone/>
            </a:pPr>
            <a:endParaRPr lang="en-US" sz="800" dirty="0" smtClean="0">
              <a:solidFill>
                <a:schemeClr val="tx1"/>
              </a:solidFill>
            </a:endParaRPr>
          </a:p>
          <a:p>
            <a:pPr marL="858441" lvl="1" indent="-285750"/>
            <a:r>
              <a:rPr lang="en-US" sz="1616" dirty="0" smtClean="0">
                <a:solidFill>
                  <a:schemeClr val="tx1"/>
                </a:solidFill>
              </a:rPr>
              <a:t>Migrating work loads.</a:t>
            </a:r>
            <a:endParaRPr lang="en-US" sz="1616" dirty="0">
              <a:solidFill>
                <a:schemeClr val="tx1"/>
              </a:solidFill>
            </a:endParaRPr>
          </a:p>
          <a:p>
            <a:pPr marL="858441" lvl="1" indent="-285750"/>
            <a:r>
              <a:rPr lang="en-US" sz="1616" dirty="0" smtClean="0">
                <a:solidFill>
                  <a:schemeClr val="tx1"/>
                </a:solidFill>
              </a:rPr>
              <a:t>Test and development.</a:t>
            </a:r>
            <a:endParaRPr lang="en-US" sz="1616" dirty="0">
              <a:solidFill>
                <a:schemeClr val="tx1"/>
              </a:solidFill>
            </a:endParaRPr>
          </a:p>
          <a:p>
            <a:pPr marL="858441" lvl="1" indent="-285750"/>
            <a:r>
              <a:rPr lang="en-US" sz="1616" dirty="0" smtClean="0">
                <a:solidFill>
                  <a:schemeClr val="tx1"/>
                </a:solidFill>
              </a:rPr>
              <a:t>Storage, backup, and recovery.</a:t>
            </a:r>
            <a:endParaRPr lang="en-US" sz="1616" dirty="0">
              <a:solidFill>
                <a:schemeClr val="tx1"/>
              </a:solidFill>
            </a:endParaRPr>
          </a:p>
          <a:p>
            <a:pPr lvl="1" indent="0">
              <a:buNone/>
            </a:pPr>
            <a:endParaRPr lang="en-US" sz="1616" dirty="0">
              <a:solidFill>
                <a:schemeClr val="tx1"/>
              </a:solidFill>
            </a:endParaRPr>
          </a:p>
          <a:p>
            <a:pPr marL="342900" indent="-342900">
              <a:buFont typeface="Arial" panose="020B0604020202020204" pitchFamily="34" charset="0"/>
              <a:buChar char="•"/>
            </a:pPr>
            <a:r>
              <a:rPr lang="en-US" sz="2400" b="1" dirty="0" smtClean="0">
                <a:solidFill>
                  <a:schemeClr val="accent2">
                    <a:lumMod val="40000"/>
                    <a:lumOff val="60000"/>
                  </a:schemeClr>
                </a:solidFill>
                <a:latin typeface="Segoe UI" panose="020B0502040204020203" pitchFamily="34" charset="0"/>
                <a:cs typeface="Segoe UI" panose="020B0502040204020203" pitchFamily="34" charset="0"/>
              </a:rPr>
              <a:t>Platform as a Service(PaaS)</a:t>
            </a:r>
          </a:p>
          <a:p>
            <a:pPr lvl="1" indent="0">
              <a:buNone/>
            </a:pPr>
            <a:r>
              <a:rPr lang="en-US" sz="1616" dirty="0" smtClean="0">
                <a:solidFill>
                  <a:schemeClr val="tx1"/>
                </a:solidFill>
              </a:rPr>
              <a:t>Its goal is helping you create an application quickly without managing the underlying infrastructure. It is commonly used in following scenarios</a:t>
            </a:r>
          </a:p>
          <a:p>
            <a:pPr lvl="1" indent="0">
              <a:buNone/>
            </a:pPr>
            <a:endParaRPr lang="en-US" sz="800" dirty="0">
              <a:solidFill>
                <a:schemeClr val="tx1"/>
              </a:solidFill>
            </a:endParaRPr>
          </a:p>
          <a:p>
            <a:pPr marL="858441" lvl="1" indent="-285750"/>
            <a:r>
              <a:rPr lang="en-US" sz="1616" dirty="0" smtClean="0">
                <a:solidFill>
                  <a:schemeClr val="tx1"/>
                </a:solidFill>
              </a:rPr>
              <a:t>Development Framework.</a:t>
            </a:r>
            <a:endParaRPr lang="en-US" sz="1616" dirty="0">
              <a:solidFill>
                <a:schemeClr val="tx1"/>
              </a:solidFill>
            </a:endParaRPr>
          </a:p>
          <a:p>
            <a:pPr marL="858441" lvl="1" indent="-285750"/>
            <a:r>
              <a:rPr lang="en-US" sz="1616" dirty="0" smtClean="0">
                <a:solidFill>
                  <a:schemeClr val="tx1"/>
                </a:solidFill>
              </a:rPr>
              <a:t>Analytics or business intelligence. </a:t>
            </a:r>
          </a:p>
          <a:p>
            <a:pPr lvl="1" indent="0">
              <a:buNone/>
            </a:pPr>
            <a:endParaRPr lang="en-US" sz="1616" dirty="0">
              <a:solidFill>
                <a:schemeClr val="tx1"/>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b="1" dirty="0" smtClean="0">
                <a:solidFill>
                  <a:schemeClr val="accent2">
                    <a:lumMod val="40000"/>
                    <a:lumOff val="60000"/>
                  </a:schemeClr>
                </a:solidFill>
                <a:latin typeface="Segoe UI" panose="020B0502040204020203" pitchFamily="34" charset="0"/>
                <a:cs typeface="Segoe UI" panose="020B0502040204020203" pitchFamily="34" charset="0"/>
              </a:rPr>
              <a:t>Software as a Service(SaaS)</a:t>
            </a:r>
          </a:p>
          <a:p>
            <a:pPr marL="511175"/>
            <a:r>
              <a:rPr lang="en-US" sz="1616" dirty="0" smtClean="0">
                <a:solidFill>
                  <a:schemeClr val="tx1"/>
                </a:solidFill>
                <a:latin typeface="Segoe UI" panose="020B0502040204020203" pitchFamily="34" charset="0"/>
                <a:cs typeface="Segoe UI" panose="020B0502040204020203" pitchFamily="34" charset="0"/>
              </a:rPr>
              <a:t>It is centrally  hosted and managed for end user like Dynamics CRM, Skype, and office 365 .</a:t>
            </a:r>
          </a:p>
          <a:p>
            <a:pPr marL="511175"/>
            <a:endParaRPr lang="en-US" sz="1616"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5063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130191" y="294712"/>
            <a:ext cx="11560363" cy="944148"/>
          </a:xfrm>
        </p:spPr>
        <p:txBody>
          <a:bodyPr/>
          <a:lstStyle/>
          <a:p>
            <a:r>
              <a:rPr lang="en-US" sz="4000" b="1" dirty="0" smtClean="0">
                <a:latin typeface="+mn-lt"/>
              </a:rPr>
              <a:t>Types of </a:t>
            </a:r>
            <a:r>
              <a:rPr lang="en-US" sz="4000" b="1" dirty="0">
                <a:latin typeface="+mn-lt"/>
              </a:rPr>
              <a:t>cloud </a:t>
            </a:r>
            <a:r>
              <a:rPr lang="en-US" sz="4000" b="1" dirty="0" smtClean="0">
                <a:latin typeface="+mn-lt"/>
              </a:rPr>
              <a:t>services – </a:t>
            </a:r>
            <a:r>
              <a:rPr lang="en-US" sz="2400" b="1" dirty="0" smtClean="0">
                <a:latin typeface="+mn-lt"/>
              </a:rPr>
              <a:t>Management Responsibilities</a:t>
            </a:r>
            <a:endParaRPr lang="en-US" sz="2400" b="1" dirty="0">
              <a:solidFill>
                <a:schemeClr val="tx1"/>
              </a:solidFill>
              <a:latin typeface="+mn-lt"/>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2849" y="1238860"/>
            <a:ext cx="10255046" cy="5093114"/>
          </a:xfrm>
          <a:prstGeom prst="rect">
            <a:avLst/>
          </a:prstGeom>
        </p:spPr>
      </p:pic>
    </p:spTree>
    <p:extLst>
      <p:ext uri="{BB962C8B-B14F-4D97-AF65-F5344CB8AC3E}">
        <p14:creationId xmlns:p14="http://schemas.microsoft.com/office/powerpoint/2010/main" val="253279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130192" y="294712"/>
            <a:ext cx="9860610" cy="944148"/>
          </a:xfrm>
        </p:spPr>
        <p:txBody>
          <a:bodyPr/>
          <a:lstStyle/>
          <a:p>
            <a:r>
              <a:rPr lang="en-US" sz="4000" b="1" dirty="0" smtClean="0">
                <a:latin typeface="+mn-lt"/>
              </a:rPr>
              <a:t>Types of Azure Data Storage</a:t>
            </a:r>
            <a:endParaRPr lang="en-US" sz="4000" b="1" dirty="0">
              <a:solidFill>
                <a:schemeClr val="tx1"/>
              </a:solidFill>
              <a:latin typeface="+mn-lt"/>
            </a:endParaRPr>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12"/>
          </p:nvPr>
        </p:nvSpPr>
        <p:spPr>
          <a:xfrm>
            <a:off x="130191" y="1238859"/>
            <a:ext cx="10252674" cy="5260263"/>
          </a:xfrm>
        </p:spPr>
        <p:txBody>
          <a:bodyPr/>
          <a:lstStyle/>
          <a:p>
            <a:pPr marL="285750" indent="-285750">
              <a:buFont typeface="Arial" panose="020B0604020202020204" pitchFamily="34" charset="0"/>
              <a:buChar char="•"/>
            </a:pPr>
            <a:r>
              <a:rPr lang="en-US" sz="2400" b="1" dirty="0" smtClean="0">
                <a:solidFill>
                  <a:schemeClr val="accent2">
                    <a:lumMod val="40000"/>
                    <a:lumOff val="60000"/>
                  </a:schemeClr>
                </a:solidFill>
                <a:latin typeface="+mn-lt"/>
              </a:rPr>
              <a:t>Structured Data </a:t>
            </a:r>
            <a:r>
              <a:rPr lang="en-US" sz="1800" b="1" dirty="0">
                <a:solidFill>
                  <a:schemeClr val="accent3">
                    <a:lumMod val="20000"/>
                    <a:lumOff val="80000"/>
                  </a:schemeClr>
                </a:solidFill>
                <a:latin typeface="+mn-lt"/>
              </a:rPr>
              <a:t>(relational data)</a:t>
            </a:r>
          </a:p>
          <a:p>
            <a:pPr marL="858441" lvl="1" indent="-285750"/>
            <a:r>
              <a:rPr lang="en-US" sz="1616" dirty="0" smtClean="0">
                <a:solidFill>
                  <a:schemeClr val="tx1"/>
                </a:solidFill>
              </a:rPr>
              <a:t>Adheres to a schema, so all of the data has the same fields or properties.</a:t>
            </a:r>
            <a:endParaRPr lang="en-US" sz="1616" dirty="0">
              <a:solidFill>
                <a:schemeClr val="tx1"/>
              </a:solidFill>
            </a:endParaRPr>
          </a:p>
          <a:p>
            <a:pPr marL="858441" lvl="1" indent="-285750"/>
            <a:r>
              <a:rPr lang="en-US" sz="1616" dirty="0" smtClean="0">
                <a:solidFill>
                  <a:schemeClr val="tx1"/>
                </a:solidFill>
              </a:rPr>
              <a:t>Can be stored in a database table with row and columns.</a:t>
            </a:r>
            <a:endParaRPr lang="en-US" sz="1616" dirty="0">
              <a:solidFill>
                <a:schemeClr val="tx1"/>
              </a:solidFill>
            </a:endParaRPr>
          </a:p>
          <a:p>
            <a:pPr marL="858441" lvl="1" indent="-285750"/>
            <a:r>
              <a:rPr lang="en-US" sz="1616" dirty="0" smtClean="0">
                <a:solidFill>
                  <a:schemeClr val="tx1"/>
                </a:solidFill>
              </a:rPr>
              <a:t>Easy to enter, query, and analyze.</a:t>
            </a:r>
          </a:p>
          <a:p>
            <a:pPr marL="858441" lvl="1" indent="-285750"/>
            <a:r>
              <a:rPr lang="en-US" sz="1616" dirty="0" smtClean="0">
                <a:solidFill>
                  <a:schemeClr val="tx1"/>
                </a:solidFill>
              </a:rPr>
              <a:t>All data follows the same format.</a:t>
            </a:r>
            <a:endParaRPr lang="en-US" sz="1616" dirty="0">
              <a:solidFill>
                <a:schemeClr val="tx1"/>
              </a:solidFill>
            </a:endParaRPr>
          </a:p>
          <a:p>
            <a:pPr lvl="1" indent="0">
              <a:buNone/>
            </a:pPr>
            <a:endParaRPr lang="en-US" sz="1616" dirty="0">
              <a:solidFill>
                <a:schemeClr val="tx1"/>
              </a:solidFill>
            </a:endParaRPr>
          </a:p>
          <a:p>
            <a:pPr marL="342900" indent="-342900">
              <a:buFont typeface="Arial" panose="020B0604020202020204" pitchFamily="34" charset="0"/>
              <a:buChar char="•"/>
            </a:pPr>
            <a:r>
              <a:rPr lang="en-US" sz="2400" b="1" dirty="0" smtClean="0">
                <a:solidFill>
                  <a:schemeClr val="accent2">
                    <a:lumMod val="40000"/>
                    <a:lumOff val="60000"/>
                  </a:schemeClr>
                </a:solidFill>
                <a:latin typeface="Segoe UI" panose="020B0502040204020203" pitchFamily="34" charset="0"/>
                <a:cs typeface="Segoe UI" panose="020B0502040204020203" pitchFamily="34" charset="0"/>
              </a:rPr>
              <a:t>Semi-Structured </a:t>
            </a:r>
            <a:r>
              <a:rPr lang="en-US" sz="2400" b="1" dirty="0">
                <a:solidFill>
                  <a:schemeClr val="accent2">
                    <a:lumMod val="40000"/>
                    <a:lumOff val="60000"/>
                  </a:schemeClr>
                </a:solidFill>
                <a:latin typeface="Segoe UI" panose="020B0502040204020203" pitchFamily="34" charset="0"/>
                <a:cs typeface="Segoe UI" panose="020B0502040204020203" pitchFamily="34" charset="0"/>
              </a:rPr>
              <a:t>data</a:t>
            </a:r>
            <a:r>
              <a:rPr lang="en-US" sz="1800" b="1" dirty="0" smtClean="0">
                <a:solidFill>
                  <a:schemeClr val="accent2">
                    <a:lumMod val="40000"/>
                    <a:lumOff val="60000"/>
                  </a:schemeClr>
                </a:solidFill>
                <a:latin typeface="+mn-lt"/>
              </a:rPr>
              <a:t> </a:t>
            </a:r>
            <a:r>
              <a:rPr lang="en-US" sz="1800" b="1" dirty="0" smtClean="0">
                <a:solidFill>
                  <a:schemeClr val="accent3">
                    <a:lumMod val="20000"/>
                    <a:lumOff val="80000"/>
                  </a:schemeClr>
                </a:solidFill>
                <a:latin typeface="+mn-lt"/>
              </a:rPr>
              <a:t>(</a:t>
            </a:r>
            <a:r>
              <a:rPr lang="en-US" sz="1800" b="1" dirty="0">
                <a:solidFill>
                  <a:schemeClr val="accent3">
                    <a:lumMod val="20000"/>
                    <a:lumOff val="80000"/>
                  </a:schemeClr>
                </a:solidFill>
                <a:latin typeface="+mn-lt"/>
              </a:rPr>
              <a:t>non-relational or NoSQL)</a:t>
            </a:r>
          </a:p>
          <a:p>
            <a:pPr marL="858441" lvl="1" indent="-285750"/>
            <a:r>
              <a:rPr lang="en-US" sz="1616" dirty="0" smtClean="0">
                <a:solidFill>
                  <a:schemeClr val="tx1"/>
                </a:solidFill>
              </a:rPr>
              <a:t>Uses tags or Keys instead of tables, rows and columns .</a:t>
            </a:r>
            <a:endParaRPr lang="en-US" sz="1616" dirty="0">
              <a:solidFill>
                <a:schemeClr val="tx1"/>
              </a:solidFill>
            </a:endParaRPr>
          </a:p>
          <a:p>
            <a:pPr marL="858441" lvl="1" indent="-285750"/>
            <a:r>
              <a:rPr lang="en-US" sz="1616" dirty="0" smtClean="0">
                <a:solidFill>
                  <a:schemeClr val="tx1"/>
                </a:solidFill>
              </a:rPr>
              <a:t>Tags or keys are organized in a hierarchy (Documents).</a:t>
            </a:r>
          </a:p>
          <a:p>
            <a:pPr lvl="1" indent="0">
              <a:buNone/>
            </a:pPr>
            <a:endParaRPr lang="en-US" sz="1616" dirty="0">
              <a:solidFill>
                <a:schemeClr val="tx1"/>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b="1" dirty="0" smtClean="0">
                <a:solidFill>
                  <a:schemeClr val="accent2">
                    <a:lumMod val="40000"/>
                    <a:lumOff val="60000"/>
                  </a:schemeClr>
                </a:solidFill>
                <a:latin typeface="Segoe UI" panose="020B0502040204020203" pitchFamily="34" charset="0"/>
                <a:cs typeface="Segoe UI" panose="020B0502040204020203" pitchFamily="34" charset="0"/>
              </a:rPr>
              <a:t>Unstructured Data</a:t>
            </a:r>
          </a:p>
          <a:p>
            <a:pPr marL="796925" indent="-285750">
              <a:buFont typeface="Arial" panose="020B0604020202020204" pitchFamily="34" charset="0"/>
              <a:buChar char="•"/>
            </a:pPr>
            <a:r>
              <a:rPr lang="en-US" sz="1616" dirty="0" smtClean="0">
                <a:solidFill>
                  <a:schemeClr val="tx1"/>
                </a:solidFill>
                <a:latin typeface="Segoe UI" panose="020B0502040204020203" pitchFamily="34" charset="0"/>
                <a:cs typeface="Segoe UI" panose="020B0502040204020203" pitchFamily="34" charset="0"/>
              </a:rPr>
              <a:t>Has no designated structure.</a:t>
            </a:r>
          </a:p>
          <a:p>
            <a:pPr marL="796925" indent="-285750">
              <a:buFont typeface="Arial" panose="020B0604020202020204" pitchFamily="34" charset="0"/>
              <a:buChar char="•"/>
            </a:pPr>
            <a:r>
              <a:rPr lang="en-US" sz="1616" dirty="0" smtClean="0">
                <a:solidFill>
                  <a:schemeClr val="tx1"/>
                </a:solidFill>
                <a:latin typeface="Segoe UI" panose="020B0502040204020203" pitchFamily="34" charset="0"/>
                <a:cs typeface="Segoe UI" panose="020B0502040204020203" pitchFamily="34" charset="0"/>
              </a:rPr>
              <a:t>No restrictions on the kind of data it can hold.</a:t>
            </a:r>
          </a:p>
          <a:p>
            <a:pPr marL="796925" indent="-285750">
              <a:buFont typeface="Arial" panose="020B0604020202020204" pitchFamily="34" charset="0"/>
              <a:buChar char="•"/>
            </a:pPr>
            <a:r>
              <a:rPr lang="en-US" sz="1616" dirty="0" smtClean="0">
                <a:solidFill>
                  <a:schemeClr val="tx1"/>
                </a:solidFill>
                <a:latin typeface="Segoe UI" panose="020B0502040204020203" pitchFamily="34" charset="0"/>
                <a:cs typeface="Segoe UI" panose="020B0502040204020203" pitchFamily="34" charset="0"/>
              </a:rPr>
              <a:t>Becoming more prominent as business try to tap to a new data source.</a:t>
            </a:r>
          </a:p>
          <a:p>
            <a:pPr marL="796925" indent="-285750">
              <a:buFont typeface="Arial" panose="020B0604020202020204" pitchFamily="34" charset="0"/>
              <a:buChar char="•"/>
            </a:pPr>
            <a:r>
              <a:rPr lang="en-US" sz="1616" dirty="0" smtClean="0">
                <a:solidFill>
                  <a:schemeClr val="tx1"/>
                </a:solidFill>
                <a:latin typeface="Segoe UI" panose="020B0502040204020203" pitchFamily="34" charset="0"/>
                <a:cs typeface="Segoe UI" panose="020B0502040204020203" pitchFamily="34" charset="0"/>
              </a:rPr>
              <a:t>Ex: PDFs, media files, JSON files.</a:t>
            </a:r>
          </a:p>
          <a:p>
            <a:pPr marL="511175"/>
            <a:endParaRPr lang="en-US" sz="1616" dirty="0" smtClean="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1352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130192" y="294712"/>
            <a:ext cx="9860610" cy="944148"/>
          </a:xfrm>
        </p:spPr>
        <p:txBody>
          <a:bodyPr/>
          <a:lstStyle/>
          <a:p>
            <a:r>
              <a:rPr lang="en-US" sz="4000" b="1" dirty="0" smtClean="0">
                <a:latin typeface="+mn-lt"/>
              </a:rPr>
              <a:t>Benefits of Using Azure Data Storage</a:t>
            </a:r>
            <a:endParaRPr lang="en-US" sz="4000" b="1" dirty="0">
              <a:solidFill>
                <a:schemeClr val="tx1"/>
              </a:solidFill>
              <a:latin typeface="+mn-lt"/>
            </a:endParaRPr>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12"/>
          </p:nvPr>
        </p:nvSpPr>
        <p:spPr>
          <a:xfrm>
            <a:off x="130192" y="977598"/>
            <a:ext cx="10252674" cy="5260263"/>
          </a:xfrm>
        </p:spPr>
        <p:txBody>
          <a:bodyPr/>
          <a:lstStyle/>
          <a:p>
            <a:pPr marL="285750" indent="-285750">
              <a:buFont typeface="Arial" panose="020B0604020202020204" pitchFamily="34" charset="0"/>
              <a:buChar char="•"/>
            </a:pPr>
            <a:r>
              <a:rPr lang="en-US" sz="2400" b="1" dirty="0" smtClean="0">
                <a:solidFill>
                  <a:schemeClr val="accent2">
                    <a:lumMod val="40000"/>
                    <a:lumOff val="60000"/>
                  </a:schemeClr>
                </a:solidFill>
                <a:latin typeface="+mn-lt"/>
              </a:rPr>
              <a:t>Automated backup and recovery</a:t>
            </a:r>
          </a:p>
          <a:p>
            <a:pPr lvl="1" indent="0">
              <a:buNone/>
            </a:pPr>
            <a:endParaRPr lang="en-US" sz="1620" b="1" dirty="0" smtClean="0">
              <a:solidFill>
                <a:schemeClr val="accent2">
                  <a:lumMod val="40000"/>
                  <a:lumOff val="60000"/>
                </a:schemeClr>
              </a:solidFill>
              <a:latin typeface="+mn-lt"/>
            </a:endParaRPr>
          </a:p>
          <a:p>
            <a:pPr marL="285750" indent="-285750">
              <a:buFont typeface="Arial" panose="020B0604020202020204" pitchFamily="34" charset="0"/>
              <a:buChar char="•"/>
            </a:pPr>
            <a:r>
              <a:rPr lang="en-US" sz="2400" b="1" dirty="0" smtClean="0">
                <a:solidFill>
                  <a:schemeClr val="accent2">
                    <a:lumMod val="40000"/>
                    <a:lumOff val="60000"/>
                  </a:schemeClr>
                </a:solidFill>
                <a:latin typeface="+mn-lt"/>
              </a:rPr>
              <a:t>Replication across the globe</a:t>
            </a:r>
          </a:p>
          <a:p>
            <a:pPr marL="858441" lvl="1" indent="-285750"/>
            <a:r>
              <a:rPr lang="en-US" sz="1616" dirty="0">
                <a:solidFill>
                  <a:schemeClr val="tx1"/>
                </a:solidFill>
              </a:rPr>
              <a:t>Copies your data to protect it against planned or unplanned events.</a:t>
            </a:r>
          </a:p>
          <a:p>
            <a:pPr marL="858441" lvl="1" indent="-285750"/>
            <a:r>
              <a:rPr lang="en-US" sz="1616" dirty="0">
                <a:solidFill>
                  <a:schemeClr val="tx1"/>
                </a:solidFill>
              </a:rPr>
              <a:t>Able to choose replicate  your data at multiple locations across the globe</a:t>
            </a:r>
            <a:r>
              <a:rPr lang="en-US" sz="1616" dirty="0" smtClean="0">
                <a:solidFill>
                  <a:schemeClr val="tx1"/>
                </a:solidFill>
              </a:rPr>
              <a:t>.</a:t>
            </a:r>
          </a:p>
          <a:p>
            <a:pPr lvl="1" indent="0">
              <a:buNone/>
            </a:pPr>
            <a:endParaRPr lang="en-US" sz="800" dirty="0">
              <a:solidFill>
                <a:schemeClr val="tx1"/>
              </a:solidFill>
            </a:endParaRPr>
          </a:p>
          <a:p>
            <a:pPr marL="285750" indent="-285750">
              <a:buFont typeface="Arial" panose="020B0604020202020204" pitchFamily="34" charset="0"/>
              <a:buChar char="•"/>
            </a:pPr>
            <a:r>
              <a:rPr lang="en-US" sz="2400" b="1" dirty="0" smtClean="0">
                <a:solidFill>
                  <a:schemeClr val="accent2">
                    <a:lumMod val="40000"/>
                    <a:lumOff val="60000"/>
                  </a:schemeClr>
                </a:solidFill>
                <a:latin typeface="+mn-lt"/>
              </a:rPr>
              <a:t>Support for data analytics </a:t>
            </a:r>
          </a:p>
          <a:p>
            <a:pPr marL="858441" lvl="1" indent="-285750"/>
            <a:r>
              <a:rPr lang="en-US" sz="1616" dirty="0">
                <a:solidFill>
                  <a:schemeClr val="tx1"/>
                </a:solidFill>
              </a:rPr>
              <a:t>Statistics about your data consumption</a:t>
            </a:r>
            <a:r>
              <a:rPr lang="en-US" sz="1616" dirty="0" smtClean="0">
                <a:solidFill>
                  <a:schemeClr val="tx1"/>
                </a:solidFill>
              </a:rPr>
              <a:t>.</a:t>
            </a:r>
          </a:p>
          <a:p>
            <a:pPr lvl="1" indent="0">
              <a:buNone/>
            </a:pPr>
            <a:endParaRPr lang="en-US" sz="800" dirty="0">
              <a:solidFill>
                <a:schemeClr val="tx1"/>
              </a:solidFill>
            </a:endParaRPr>
          </a:p>
          <a:p>
            <a:pPr marL="285750" indent="-285750">
              <a:buFont typeface="Arial" panose="020B0604020202020204" pitchFamily="34" charset="0"/>
              <a:buChar char="•"/>
            </a:pPr>
            <a:r>
              <a:rPr lang="en-US" sz="2400" b="1" dirty="0" smtClean="0">
                <a:solidFill>
                  <a:schemeClr val="accent2">
                    <a:lumMod val="40000"/>
                    <a:lumOff val="60000"/>
                  </a:schemeClr>
                </a:solidFill>
                <a:latin typeface="+mn-lt"/>
              </a:rPr>
              <a:t>Encryption capabilities</a:t>
            </a:r>
          </a:p>
          <a:p>
            <a:pPr marL="858441" lvl="1" indent="-285750"/>
            <a:r>
              <a:rPr lang="en-US" sz="1616" dirty="0">
                <a:solidFill>
                  <a:schemeClr val="tx1"/>
                </a:solidFill>
              </a:rPr>
              <a:t>Data is encrypted by default</a:t>
            </a:r>
          </a:p>
          <a:p>
            <a:pPr marL="858441" lvl="1" indent="-285750"/>
            <a:r>
              <a:rPr lang="en-US" sz="1616" dirty="0">
                <a:solidFill>
                  <a:schemeClr val="tx1"/>
                </a:solidFill>
              </a:rPr>
              <a:t>You have control over who can access your </a:t>
            </a:r>
            <a:r>
              <a:rPr lang="en-US" sz="1616" dirty="0" smtClean="0">
                <a:solidFill>
                  <a:schemeClr val="tx1"/>
                </a:solidFill>
              </a:rPr>
              <a:t>data</a:t>
            </a:r>
          </a:p>
          <a:p>
            <a:pPr marL="858441" lvl="1" indent="-285750"/>
            <a:endParaRPr lang="en-US" sz="800" dirty="0">
              <a:solidFill>
                <a:schemeClr val="tx1"/>
              </a:solidFill>
            </a:endParaRPr>
          </a:p>
          <a:p>
            <a:pPr marL="285750" indent="-285750">
              <a:buFont typeface="Arial" panose="020B0604020202020204" pitchFamily="34" charset="0"/>
              <a:buChar char="•"/>
            </a:pPr>
            <a:r>
              <a:rPr lang="en-US" sz="2400" b="1" dirty="0" smtClean="0">
                <a:solidFill>
                  <a:schemeClr val="accent2">
                    <a:lumMod val="40000"/>
                    <a:lumOff val="60000"/>
                  </a:schemeClr>
                </a:solidFill>
                <a:latin typeface="+mn-lt"/>
              </a:rPr>
              <a:t>Multiple data types</a:t>
            </a:r>
          </a:p>
          <a:p>
            <a:pPr lvl="1" indent="0">
              <a:buNone/>
            </a:pPr>
            <a:endParaRPr lang="en-US" sz="1616" b="1" dirty="0" smtClean="0">
              <a:solidFill>
                <a:schemeClr val="accent2">
                  <a:lumMod val="40000"/>
                  <a:lumOff val="60000"/>
                </a:schemeClr>
              </a:solidFill>
              <a:latin typeface="+mn-lt"/>
            </a:endParaRPr>
          </a:p>
          <a:p>
            <a:pPr marL="285750" indent="-285750">
              <a:buFont typeface="Arial" panose="020B0604020202020204" pitchFamily="34" charset="0"/>
              <a:buChar char="•"/>
            </a:pPr>
            <a:r>
              <a:rPr lang="en-US" sz="2400" b="1" dirty="0" smtClean="0">
                <a:solidFill>
                  <a:schemeClr val="accent2">
                    <a:lumMod val="40000"/>
                    <a:lumOff val="60000"/>
                  </a:schemeClr>
                </a:solidFill>
                <a:latin typeface="+mn-lt"/>
              </a:rPr>
              <a:t>Data storage in Virtual disks</a:t>
            </a:r>
          </a:p>
          <a:p>
            <a:pPr marL="858441" lvl="1" indent="-285750"/>
            <a:r>
              <a:rPr lang="en-US" sz="1616" dirty="0">
                <a:solidFill>
                  <a:schemeClr val="tx1"/>
                </a:solidFill>
              </a:rPr>
              <a:t>You can store up to 8 TB in Azure virtual disk</a:t>
            </a:r>
            <a:r>
              <a:rPr lang="en-US" sz="1616" dirty="0" smtClean="0">
                <a:solidFill>
                  <a:schemeClr val="tx1"/>
                </a:solidFill>
              </a:rPr>
              <a:t>.</a:t>
            </a:r>
          </a:p>
          <a:p>
            <a:pPr lvl="1" indent="0">
              <a:buNone/>
            </a:pPr>
            <a:endParaRPr lang="en-US" sz="800" dirty="0">
              <a:solidFill>
                <a:schemeClr val="tx1"/>
              </a:solidFill>
            </a:endParaRPr>
          </a:p>
          <a:p>
            <a:pPr marL="285750" indent="-285750">
              <a:buFont typeface="Arial" panose="020B0604020202020204" pitchFamily="34" charset="0"/>
              <a:buChar char="•"/>
            </a:pPr>
            <a:r>
              <a:rPr lang="en-US" sz="2400" b="1" dirty="0" smtClean="0">
                <a:solidFill>
                  <a:schemeClr val="accent2">
                    <a:lumMod val="40000"/>
                    <a:lumOff val="60000"/>
                  </a:schemeClr>
                </a:solidFill>
                <a:latin typeface="+mn-lt"/>
              </a:rPr>
              <a:t>Storage tiers</a:t>
            </a:r>
          </a:p>
          <a:p>
            <a:pPr marL="858441" lvl="1" indent="-285750"/>
            <a:r>
              <a:rPr lang="en-US" sz="1616" dirty="0">
                <a:solidFill>
                  <a:schemeClr val="tx1"/>
                </a:solidFill>
              </a:rPr>
              <a:t>Tiers to prioritize access to data based on frequently used versus rarely used.</a:t>
            </a:r>
          </a:p>
        </p:txBody>
      </p:sp>
    </p:spTree>
    <p:extLst>
      <p:ext uri="{BB962C8B-B14F-4D97-AF65-F5344CB8AC3E}">
        <p14:creationId xmlns:p14="http://schemas.microsoft.com/office/powerpoint/2010/main" val="273095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130192" y="294712"/>
            <a:ext cx="9860610" cy="944148"/>
          </a:xfrm>
        </p:spPr>
        <p:txBody>
          <a:bodyPr/>
          <a:lstStyle/>
          <a:p>
            <a:r>
              <a:rPr lang="en-US" sz="4000" b="1" dirty="0" smtClean="0">
                <a:latin typeface="+mn-lt"/>
              </a:rPr>
              <a:t>Azure Data Storage Options</a:t>
            </a:r>
            <a:endParaRPr lang="en-US" sz="4000" b="1" dirty="0">
              <a:solidFill>
                <a:schemeClr val="tx1"/>
              </a:solidFill>
              <a:latin typeface="+mn-lt"/>
            </a:endParaRPr>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12"/>
          </p:nvPr>
        </p:nvSpPr>
        <p:spPr>
          <a:xfrm>
            <a:off x="130192" y="977598"/>
            <a:ext cx="10252674" cy="5260263"/>
          </a:xfrm>
        </p:spPr>
        <p:txBody>
          <a:bodyPr/>
          <a:lstStyle/>
          <a:p>
            <a:pPr marL="285750" indent="-285750">
              <a:buFont typeface="Arial" panose="020B0604020202020204" pitchFamily="34" charset="0"/>
              <a:buChar char="•"/>
            </a:pPr>
            <a:r>
              <a:rPr lang="en-US" sz="2400" b="1" dirty="0" smtClean="0">
                <a:solidFill>
                  <a:schemeClr val="accent2">
                    <a:lumMod val="40000"/>
                    <a:lumOff val="60000"/>
                  </a:schemeClr>
                </a:solidFill>
                <a:latin typeface="+mn-lt"/>
              </a:rPr>
              <a:t>Azure SQL Database</a:t>
            </a:r>
          </a:p>
          <a:p>
            <a:pPr marL="858441" lvl="1" indent="-285750"/>
            <a:r>
              <a:rPr lang="en-US" sz="1616" dirty="0">
                <a:solidFill>
                  <a:schemeClr val="tx1"/>
                </a:solidFill>
              </a:rPr>
              <a:t>Relational database as a service (</a:t>
            </a:r>
            <a:r>
              <a:rPr lang="en-US" sz="1616" dirty="0" err="1">
                <a:solidFill>
                  <a:schemeClr val="tx1"/>
                </a:solidFill>
              </a:rPr>
              <a:t>DaaS</a:t>
            </a:r>
            <a:r>
              <a:rPr lang="en-US" sz="1616" dirty="0" smtClean="0">
                <a:solidFill>
                  <a:schemeClr val="tx1"/>
                </a:solidFill>
              </a:rPr>
              <a:t>).</a:t>
            </a:r>
          </a:p>
          <a:p>
            <a:pPr marL="858441" lvl="1" indent="-285750"/>
            <a:r>
              <a:rPr lang="en-US" sz="1616" dirty="0" smtClean="0">
                <a:solidFill>
                  <a:schemeClr val="tx1"/>
                </a:solidFill>
              </a:rPr>
              <a:t>Latest stable version of MS SQL Server.</a:t>
            </a:r>
          </a:p>
          <a:p>
            <a:pPr marL="858441" lvl="1" indent="-285750"/>
            <a:r>
              <a:rPr lang="en-US" sz="1616" dirty="0" smtClean="0">
                <a:solidFill>
                  <a:schemeClr val="tx1"/>
                </a:solidFill>
              </a:rPr>
              <a:t>Migrate existing DBs to Azure SQL using Azure database Migration Service.</a:t>
            </a:r>
          </a:p>
          <a:p>
            <a:pPr marL="858441" lvl="1" indent="-285750"/>
            <a:r>
              <a:rPr lang="en-US" sz="1616" dirty="0" smtClean="0">
                <a:solidFill>
                  <a:schemeClr val="tx1"/>
                </a:solidFill>
              </a:rPr>
              <a:t>Microsoft Data Migration Assistant generate recommendation report.</a:t>
            </a:r>
          </a:p>
          <a:p>
            <a:pPr marL="858441" lvl="1" indent="-285750"/>
            <a:r>
              <a:rPr lang="en-US" sz="1616" dirty="0" smtClean="0">
                <a:solidFill>
                  <a:schemeClr val="tx1"/>
                </a:solidFill>
              </a:rPr>
              <a:t>Just change the connection string in your Application.</a:t>
            </a:r>
          </a:p>
          <a:p>
            <a:pPr marL="858441" lvl="1" indent="-285750"/>
            <a:endParaRPr lang="en-US" sz="1616" dirty="0" smtClean="0">
              <a:solidFill>
                <a:schemeClr val="tx1"/>
              </a:solidFill>
            </a:endParaRPr>
          </a:p>
          <a:p>
            <a:pPr lvl="1" indent="0">
              <a:buNone/>
            </a:pPr>
            <a:endParaRPr lang="en-US" sz="1616" dirty="0">
              <a:solidFill>
                <a:schemeClr val="tx1"/>
              </a:solidFill>
            </a:endParaRPr>
          </a:p>
          <a:p>
            <a:pPr marL="342900" indent="-342900">
              <a:buFont typeface="Arial" panose="020B0604020202020204" pitchFamily="34" charset="0"/>
              <a:buChar char="•"/>
            </a:pPr>
            <a:r>
              <a:rPr lang="en-US" sz="2400" b="1" dirty="0">
                <a:solidFill>
                  <a:schemeClr val="accent2">
                    <a:lumMod val="40000"/>
                    <a:lumOff val="60000"/>
                  </a:schemeClr>
                </a:solidFill>
                <a:latin typeface="+mn-lt"/>
              </a:rPr>
              <a:t>Azure </a:t>
            </a:r>
            <a:r>
              <a:rPr lang="en-US" sz="2400" b="1" dirty="0" err="1" smtClean="0">
                <a:solidFill>
                  <a:schemeClr val="accent2">
                    <a:lumMod val="40000"/>
                    <a:lumOff val="60000"/>
                  </a:schemeClr>
                </a:solidFill>
                <a:latin typeface="+mn-lt"/>
              </a:rPr>
              <a:t>CosmosDB</a:t>
            </a:r>
            <a:endParaRPr lang="en-US" sz="2400" b="1" dirty="0" smtClean="0">
              <a:solidFill>
                <a:schemeClr val="accent2">
                  <a:lumMod val="40000"/>
                  <a:lumOff val="60000"/>
                </a:schemeClr>
              </a:solidFill>
              <a:latin typeface="+mn-lt"/>
            </a:endParaRPr>
          </a:p>
          <a:p>
            <a:pPr marL="915591" lvl="1" indent="-342900"/>
            <a:r>
              <a:rPr lang="en-US" sz="1616" dirty="0">
                <a:solidFill>
                  <a:schemeClr val="tx1"/>
                </a:solidFill>
              </a:rPr>
              <a:t>Distributed database service.</a:t>
            </a:r>
          </a:p>
          <a:p>
            <a:pPr marL="915591" lvl="1" indent="-342900"/>
            <a:r>
              <a:rPr lang="en-US" sz="1616" dirty="0">
                <a:solidFill>
                  <a:schemeClr val="tx1"/>
                </a:solidFill>
              </a:rPr>
              <a:t>Supports schema-less (NoSQL) data.</a:t>
            </a:r>
          </a:p>
          <a:p>
            <a:pPr marL="342900" indent="-342900"/>
            <a:endParaRPr lang="en-US" sz="2400" b="1" dirty="0" smtClean="0">
              <a:solidFill>
                <a:schemeClr val="accent2">
                  <a:lumMod val="40000"/>
                  <a:lumOff val="60000"/>
                </a:schemeClr>
              </a:solidFill>
              <a:latin typeface="+mn-lt"/>
            </a:endParaRPr>
          </a:p>
          <a:p>
            <a:pPr marL="342900" indent="-342900">
              <a:buFont typeface="Arial" panose="020B0604020202020204" pitchFamily="34" charset="0"/>
              <a:buChar char="•"/>
            </a:pPr>
            <a:r>
              <a:rPr lang="en-US" sz="2400" b="1" dirty="0" smtClean="0">
                <a:solidFill>
                  <a:schemeClr val="accent2">
                    <a:lumMod val="40000"/>
                    <a:lumOff val="60000"/>
                  </a:schemeClr>
                </a:solidFill>
                <a:latin typeface="+mn-lt"/>
              </a:rPr>
              <a:t>Azure Blob Storage</a:t>
            </a:r>
          </a:p>
          <a:p>
            <a:pPr marL="915591" lvl="1" indent="-342900"/>
            <a:r>
              <a:rPr lang="en-US" sz="1616" dirty="0">
                <a:solidFill>
                  <a:schemeClr val="tx1"/>
                </a:solidFill>
              </a:rPr>
              <a:t>Unstructured which means no restriction on the kind of data.</a:t>
            </a:r>
          </a:p>
          <a:p>
            <a:pPr marL="915591" lvl="1" indent="-342900"/>
            <a:r>
              <a:rPr lang="en-US" sz="1616" dirty="0">
                <a:solidFill>
                  <a:schemeClr val="tx1"/>
                </a:solidFill>
              </a:rPr>
              <a:t>Highly scalable.</a:t>
            </a:r>
          </a:p>
          <a:p>
            <a:pPr marL="915591" lvl="1" indent="-342900"/>
            <a:r>
              <a:rPr lang="en-US" sz="1616" dirty="0">
                <a:solidFill>
                  <a:schemeClr val="tx1"/>
                </a:solidFill>
              </a:rPr>
              <a:t>Reached from anywhere.</a:t>
            </a:r>
          </a:p>
          <a:p>
            <a:pPr marL="915591" lvl="1" indent="-342900"/>
            <a:r>
              <a:rPr lang="en-US" sz="1616" dirty="0">
                <a:solidFill>
                  <a:schemeClr val="tx1"/>
                </a:solidFill>
              </a:rPr>
              <a:t>Ability to store up to 8 TB of data for virtual machines.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8938" y="977598"/>
            <a:ext cx="1815282" cy="14949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8153" y="2947990"/>
            <a:ext cx="1815282" cy="149493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8938" y="4929135"/>
            <a:ext cx="1853712" cy="1526586"/>
          </a:xfrm>
          <a:prstGeom prst="rect">
            <a:avLst/>
          </a:prstGeom>
        </p:spPr>
      </p:pic>
    </p:spTree>
    <p:extLst>
      <p:ext uri="{BB962C8B-B14F-4D97-AF65-F5344CB8AC3E}">
        <p14:creationId xmlns:p14="http://schemas.microsoft.com/office/powerpoint/2010/main" val="2183280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130192" y="294712"/>
            <a:ext cx="9860610" cy="944148"/>
          </a:xfrm>
        </p:spPr>
        <p:txBody>
          <a:bodyPr/>
          <a:lstStyle/>
          <a:p>
            <a:r>
              <a:rPr lang="en-US" sz="4000" b="1" dirty="0" smtClean="0">
                <a:latin typeface="+mn-lt"/>
              </a:rPr>
              <a:t>Azure Data Storage Options</a:t>
            </a:r>
            <a:endParaRPr lang="en-US" sz="4000" b="1" dirty="0">
              <a:solidFill>
                <a:schemeClr val="tx1"/>
              </a:solidFill>
              <a:latin typeface="+mn-lt"/>
            </a:endParaRPr>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12"/>
          </p:nvPr>
        </p:nvSpPr>
        <p:spPr>
          <a:xfrm>
            <a:off x="130192" y="1238860"/>
            <a:ext cx="10252674" cy="5260263"/>
          </a:xfrm>
        </p:spPr>
        <p:txBody>
          <a:bodyPr/>
          <a:lstStyle/>
          <a:p>
            <a:pPr marL="285750" indent="-285750">
              <a:buFont typeface="Arial" panose="020B0604020202020204" pitchFamily="34" charset="0"/>
              <a:buChar char="•"/>
            </a:pPr>
            <a:r>
              <a:rPr lang="en-US" sz="2400" b="1" dirty="0" smtClean="0">
                <a:solidFill>
                  <a:schemeClr val="accent2">
                    <a:lumMod val="40000"/>
                    <a:lumOff val="60000"/>
                  </a:schemeClr>
                </a:solidFill>
                <a:latin typeface="+mn-lt"/>
              </a:rPr>
              <a:t>Azure Data Lake Storage</a:t>
            </a:r>
          </a:p>
          <a:p>
            <a:endParaRPr lang="en-US" sz="1400" b="1" dirty="0" smtClean="0">
              <a:solidFill>
                <a:schemeClr val="accent2">
                  <a:lumMod val="40000"/>
                  <a:lumOff val="60000"/>
                </a:schemeClr>
              </a:solidFill>
              <a:latin typeface="+mn-lt"/>
            </a:endParaRPr>
          </a:p>
          <a:p>
            <a:pPr marL="858441" lvl="1" indent="-285750"/>
            <a:r>
              <a:rPr lang="en-US" sz="1616" dirty="0" smtClean="0">
                <a:solidFill>
                  <a:schemeClr val="tx1"/>
                </a:solidFill>
              </a:rPr>
              <a:t>Allows to you to perform on your data usage and prepare reports.</a:t>
            </a:r>
          </a:p>
          <a:p>
            <a:pPr marL="858441" lvl="1" indent="-285750"/>
            <a:r>
              <a:rPr lang="en-US" sz="1616" dirty="0" smtClean="0">
                <a:solidFill>
                  <a:schemeClr val="tx1"/>
                </a:solidFill>
              </a:rPr>
              <a:t>Large repository stores structured and unstructured data.</a:t>
            </a:r>
          </a:p>
          <a:p>
            <a:pPr marL="858441" lvl="1" indent="-285750"/>
            <a:r>
              <a:rPr lang="en-US" sz="1616" dirty="0" smtClean="0">
                <a:solidFill>
                  <a:schemeClr val="tx1"/>
                </a:solidFill>
              </a:rPr>
              <a:t>Combines scalability and cost effective of object storage with the performance and reliability of Big Data file system.</a:t>
            </a:r>
          </a:p>
          <a:p>
            <a:pPr marL="858441" lvl="1" indent="-285750"/>
            <a:endParaRPr lang="en-US" sz="1616" dirty="0" smtClean="0">
              <a:solidFill>
                <a:schemeClr val="tx1"/>
              </a:solidFill>
            </a:endParaRPr>
          </a:p>
          <a:p>
            <a:pPr marL="342900" indent="-342900"/>
            <a:endParaRPr lang="en-US" sz="2400" b="1" dirty="0" smtClean="0">
              <a:solidFill>
                <a:schemeClr val="accent2">
                  <a:lumMod val="40000"/>
                  <a:lumOff val="60000"/>
                </a:schemeClr>
              </a:solidFill>
              <a:latin typeface="+mn-lt"/>
            </a:endParaRPr>
          </a:p>
          <a:p>
            <a:pPr marL="342900" indent="-342900"/>
            <a:endParaRPr lang="en-US" sz="2400" b="1" dirty="0">
              <a:solidFill>
                <a:schemeClr val="accent2">
                  <a:lumMod val="40000"/>
                  <a:lumOff val="60000"/>
                </a:schemeClr>
              </a:solidFill>
              <a:latin typeface="+mn-lt"/>
            </a:endParaRPr>
          </a:p>
          <a:p>
            <a:pPr marL="342900" indent="-342900"/>
            <a:endParaRPr lang="en-US" sz="2400" b="1" dirty="0" smtClean="0">
              <a:solidFill>
                <a:schemeClr val="accent2">
                  <a:lumMod val="40000"/>
                  <a:lumOff val="60000"/>
                </a:schemeClr>
              </a:solidFill>
              <a:latin typeface="+mn-lt"/>
            </a:endParaRPr>
          </a:p>
          <a:p>
            <a:pPr marL="342900" indent="-342900"/>
            <a:endParaRPr lang="en-US" sz="2400" b="1" dirty="0">
              <a:solidFill>
                <a:schemeClr val="accent2">
                  <a:lumMod val="40000"/>
                  <a:lumOff val="60000"/>
                </a:schemeClr>
              </a:solidFill>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6100" y="2841012"/>
            <a:ext cx="7974623" cy="3844736"/>
          </a:xfrm>
          <a:prstGeom prst="rect">
            <a:avLst/>
          </a:prstGeom>
        </p:spPr>
      </p:pic>
    </p:spTree>
    <p:extLst>
      <p:ext uri="{BB962C8B-B14F-4D97-AF65-F5344CB8AC3E}">
        <p14:creationId xmlns:p14="http://schemas.microsoft.com/office/powerpoint/2010/main" val="33262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130192" y="294712"/>
            <a:ext cx="9860610" cy="944148"/>
          </a:xfrm>
        </p:spPr>
        <p:txBody>
          <a:bodyPr/>
          <a:lstStyle/>
          <a:p>
            <a:r>
              <a:rPr lang="en-US" sz="4000" b="1" dirty="0" smtClean="0">
                <a:latin typeface="+mn-lt"/>
              </a:rPr>
              <a:t>Azure Data Storage Options</a:t>
            </a:r>
            <a:endParaRPr lang="en-US" sz="4000" b="1" dirty="0">
              <a:solidFill>
                <a:schemeClr val="tx1"/>
              </a:solidFill>
              <a:latin typeface="+mn-lt"/>
            </a:endParaRPr>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12"/>
          </p:nvPr>
        </p:nvSpPr>
        <p:spPr>
          <a:xfrm>
            <a:off x="130192" y="1238860"/>
            <a:ext cx="10252674" cy="5260263"/>
          </a:xfrm>
        </p:spPr>
        <p:txBody>
          <a:bodyPr/>
          <a:lstStyle/>
          <a:p>
            <a:pPr marL="285750" indent="-285750">
              <a:buFont typeface="Arial" panose="020B0604020202020204" pitchFamily="34" charset="0"/>
              <a:buChar char="•"/>
            </a:pPr>
            <a:r>
              <a:rPr lang="en-US" sz="2400" b="1" dirty="0" smtClean="0">
                <a:solidFill>
                  <a:schemeClr val="accent2">
                    <a:lumMod val="40000"/>
                    <a:lumOff val="60000"/>
                  </a:schemeClr>
                </a:solidFill>
                <a:latin typeface="+mn-lt"/>
              </a:rPr>
              <a:t>Azure Files</a:t>
            </a:r>
          </a:p>
          <a:p>
            <a:pPr marL="858441" lvl="1" indent="-285750"/>
            <a:r>
              <a:rPr lang="en-US" sz="1616" dirty="0" smtClean="0">
                <a:solidFill>
                  <a:schemeClr val="tx1"/>
                </a:solidFill>
              </a:rPr>
              <a:t>Fully managed file shares accessible via Server Message Block(SMP) protocol.</a:t>
            </a:r>
          </a:p>
          <a:p>
            <a:pPr marL="858441" lvl="1" indent="-285750"/>
            <a:r>
              <a:rPr lang="en-US" sz="1616" dirty="0" smtClean="0">
                <a:solidFill>
                  <a:schemeClr val="tx1"/>
                </a:solidFill>
              </a:rPr>
              <a:t>Any number of azure virtual machines or roles can mount and access the </a:t>
            </a:r>
          </a:p>
          <a:p>
            <a:pPr lvl="1" indent="0">
              <a:buNone/>
            </a:pPr>
            <a:r>
              <a:rPr lang="en-US" sz="1616" dirty="0">
                <a:solidFill>
                  <a:schemeClr val="tx1"/>
                </a:solidFill>
              </a:rPr>
              <a:t>	</a:t>
            </a:r>
            <a:r>
              <a:rPr lang="en-US" sz="1616" dirty="0" smtClean="0">
                <a:solidFill>
                  <a:schemeClr val="tx1"/>
                </a:solidFill>
              </a:rPr>
              <a:t>file storage share simultaneously.</a:t>
            </a:r>
          </a:p>
          <a:p>
            <a:pPr lvl="1" indent="0">
              <a:buNone/>
            </a:pPr>
            <a:endParaRPr lang="en-US" sz="1616" dirty="0">
              <a:solidFill>
                <a:schemeClr val="tx1"/>
              </a:solidFill>
            </a:endParaRPr>
          </a:p>
          <a:p>
            <a:pPr lvl="1" indent="0">
              <a:buNone/>
            </a:pPr>
            <a:endParaRPr lang="en-US" sz="1616" dirty="0" smtClean="0">
              <a:solidFill>
                <a:schemeClr val="tx1"/>
              </a:solidFill>
            </a:endParaRPr>
          </a:p>
          <a:p>
            <a:pPr marL="342900" indent="-342900">
              <a:buFont typeface="Arial" panose="020B0604020202020204" pitchFamily="34" charset="0"/>
              <a:buChar char="•"/>
            </a:pPr>
            <a:r>
              <a:rPr lang="en-US" sz="2400" b="1" dirty="0">
                <a:solidFill>
                  <a:schemeClr val="accent2">
                    <a:lumMod val="40000"/>
                    <a:lumOff val="60000"/>
                  </a:schemeClr>
                </a:solidFill>
                <a:latin typeface="+mn-lt"/>
              </a:rPr>
              <a:t>Azure </a:t>
            </a:r>
            <a:r>
              <a:rPr lang="en-US" sz="2400" b="1" dirty="0" smtClean="0">
                <a:solidFill>
                  <a:schemeClr val="accent2">
                    <a:lumMod val="40000"/>
                    <a:lumOff val="60000"/>
                  </a:schemeClr>
                </a:solidFill>
                <a:latin typeface="+mn-lt"/>
              </a:rPr>
              <a:t>Queue</a:t>
            </a:r>
          </a:p>
          <a:p>
            <a:pPr marL="915591" lvl="1" indent="-342900"/>
            <a:r>
              <a:rPr lang="en-US" sz="1616" dirty="0">
                <a:solidFill>
                  <a:schemeClr val="tx1"/>
                </a:solidFill>
              </a:rPr>
              <a:t>It is a service for storing large number of messages that be accessed from anywhere</a:t>
            </a:r>
            <a:r>
              <a:rPr lang="en-US" sz="1616" dirty="0" smtClean="0">
                <a:solidFill>
                  <a:schemeClr val="tx1"/>
                </a:solidFill>
              </a:rPr>
              <a:t>.</a:t>
            </a:r>
          </a:p>
          <a:p>
            <a:pPr marL="915591" lvl="1" indent="-342900"/>
            <a:r>
              <a:rPr lang="en-US" sz="1616" dirty="0" smtClean="0">
                <a:solidFill>
                  <a:schemeClr val="tx1"/>
                </a:solidFill>
              </a:rPr>
              <a:t>Provides asynchronous message queueing for communication </a:t>
            </a:r>
          </a:p>
          <a:p>
            <a:pPr lvl="1" indent="0">
              <a:buNone/>
            </a:pPr>
            <a:r>
              <a:rPr lang="en-US" sz="1616" dirty="0" smtClean="0">
                <a:solidFill>
                  <a:schemeClr val="tx1"/>
                </a:solidFill>
              </a:rPr>
              <a:t>	between application components.</a:t>
            </a:r>
          </a:p>
          <a:p>
            <a:pPr marL="915591" lvl="1" indent="-342900"/>
            <a:r>
              <a:rPr lang="en-US" sz="1616" dirty="0" smtClean="0">
                <a:solidFill>
                  <a:schemeClr val="tx1"/>
                </a:solidFill>
              </a:rPr>
              <a:t>One or more message sender and one or more message receivers.</a:t>
            </a:r>
          </a:p>
          <a:p>
            <a:pPr marL="915591" lvl="1" indent="-342900"/>
            <a:r>
              <a:rPr lang="en-US" sz="1616" dirty="0" smtClean="0">
                <a:solidFill>
                  <a:schemeClr val="tx1"/>
                </a:solidFill>
              </a:rPr>
              <a:t>Sender add message to queue and receiver retrieve the message from </a:t>
            </a:r>
          </a:p>
          <a:p>
            <a:pPr lvl="1" indent="0">
              <a:buNone/>
            </a:pPr>
            <a:r>
              <a:rPr lang="en-US" sz="1616" dirty="0">
                <a:solidFill>
                  <a:schemeClr val="tx1"/>
                </a:solidFill>
              </a:rPr>
              <a:t>	</a:t>
            </a:r>
            <a:r>
              <a:rPr lang="en-US" sz="1616" dirty="0" smtClean="0">
                <a:solidFill>
                  <a:schemeClr val="tx1"/>
                </a:solidFill>
              </a:rPr>
              <a:t>the front of queue.</a:t>
            </a:r>
            <a:endParaRPr lang="en-US" sz="1224" dirty="0" smtClean="0">
              <a:solidFill>
                <a:schemeClr val="tx1"/>
              </a:solidFill>
            </a:endParaRPr>
          </a:p>
          <a:p>
            <a:pPr marL="915591" lvl="1" indent="-342900"/>
            <a:endParaRPr lang="en-US" sz="1616" dirty="0">
              <a:solidFill>
                <a:schemeClr val="tx1"/>
              </a:solidFill>
            </a:endParaRPr>
          </a:p>
          <a:p>
            <a:pPr marL="858441" lvl="1" indent="-285750"/>
            <a:endParaRPr lang="en-US" sz="1616" dirty="0" smtClean="0">
              <a:solidFill>
                <a:schemeClr val="tx1"/>
              </a:solidFill>
            </a:endParaRPr>
          </a:p>
          <a:p>
            <a:pPr marL="342900" indent="-342900"/>
            <a:endParaRPr lang="en-US" sz="2400" b="1" dirty="0" smtClean="0">
              <a:solidFill>
                <a:schemeClr val="accent2">
                  <a:lumMod val="40000"/>
                  <a:lumOff val="60000"/>
                </a:schemeClr>
              </a:solidFill>
              <a:latin typeface="+mn-lt"/>
            </a:endParaRPr>
          </a:p>
          <a:p>
            <a:pPr marL="342900" indent="-342900"/>
            <a:endParaRPr lang="en-US" sz="2400" b="1" dirty="0">
              <a:solidFill>
                <a:schemeClr val="accent2">
                  <a:lumMod val="40000"/>
                  <a:lumOff val="60000"/>
                </a:schemeClr>
              </a:solidFill>
              <a:latin typeface="+mn-lt"/>
            </a:endParaRPr>
          </a:p>
          <a:p>
            <a:pPr marL="342900" indent="-342900"/>
            <a:endParaRPr lang="en-US" sz="2400" b="1" dirty="0" smtClean="0">
              <a:solidFill>
                <a:schemeClr val="accent2">
                  <a:lumMod val="40000"/>
                  <a:lumOff val="60000"/>
                </a:schemeClr>
              </a:solidFill>
              <a:latin typeface="+mn-lt"/>
            </a:endParaRPr>
          </a:p>
          <a:p>
            <a:pPr marL="342900" indent="-342900"/>
            <a:endParaRPr lang="en-US" sz="2400" b="1" dirty="0">
              <a:solidFill>
                <a:schemeClr val="accent2">
                  <a:lumMod val="40000"/>
                  <a:lumOff val="60000"/>
                </a:schemeClr>
              </a:solidFill>
              <a:latin typeface="+mn-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9729" y="1001467"/>
            <a:ext cx="3152775" cy="219075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4979" y="5184673"/>
            <a:ext cx="4276725" cy="1314450"/>
          </a:xfrm>
          <a:prstGeom prst="rect">
            <a:avLst/>
          </a:prstGeom>
        </p:spPr>
      </p:pic>
    </p:spTree>
    <p:extLst>
      <p:ext uri="{BB962C8B-B14F-4D97-AF65-F5344CB8AC3E}">
        <p14:creationId xmlns:p14="http://schemas.microsoft.com/office/powerpoint/2010/main" val="332009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130192" y="294712"/>
            <a:ext cx="9860610" cy="944148"/>
          </a:xfrm>
        </p:spPr>
        <p:txBody>
          <a:bodyPr/>
          <a:lstStyle/>
          <a:p>
            <a:r>
              <a:rPr lang="en-US" sz="4000" b="1" dirty="0" smtClean="0">
                <a:latin typeface="+mn-lt"/>
              </a:rPr>
              <a:t>Azure Data Storage Options</a:t>
            </a:r>
            <a:endParaRPr lang="en-US" sz="4000" b="1" dirty="0">
              <a:solidFill>
                <a:schemeClr val="tx1"/>
              </a:solidFill>
              <a:latin typeface="+mn-lt"/>
            </a:endParaRPr>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12"/>
          </p:nvPr>
        </p:nvSpPr>
        <p:spPr>
          <a:xfrm>
            <a:off x="130192" y="1238860"/>
            <a:ext cx="10252674" cy="5260263"/>
          </a:xfrm>
        </p:spPr>
        <p:txBody>
          <a:bodyPr/>
          <a:lstStyle/>
          <a:p>
            <a:pPr marL="285750" indent="-285750">
              <a:buFont typeface="Arial" panose="020B0604020202020204" pitchFamily="34" charset="0"/>
              <a:buChar char="•"/>
            </a:pPr>
            <a:r>
              <a:rPr lang="en-US" sz="2400" b="1" dirty="0" smtClean="0">
                <a:solidFill>
                  <a:schemeClr val="accent2">
                    <a:lumMod val="40000"/>
                    <a:lumOff val="60000"/>
                  </a:schemeClr>
                </a:solidFill>
                <a:latin typeface="+mn-lt"/>
              </a:rPr>
              <a:t>Disk Storage</a:t>
            </a:r>
          </a:p>
          <a:p>
            <a:pPr marL="858441" lvl="1" indent="-285750"/>
            <a:r>
              <a:rPr lang="en-US" sz="1616" dirty="0" smtClean="0">
                <a:solidFill>
                  <a:schemeClr val="tx1"/>
                </a:solidFill>
              </a:rPr>
              <a:t>Provides disks for virtual machines and applications to access and use as they need.</a:t>
            </a:r>
          </a:p>
          <a:p>
            <a:pPr marL="858441" lvl="1" indent="-285750"/>
            <a:r>
              <a:rPr lang="en-US" sz="1616" dirty="0" smtClean="0">
                <a:solidFill>
                  <a:schemeClr val="tx1"/>
                </a:solidFill>
              </a:rPr>
              <a:t>Allows data to be stored and accessed from the attached virtual hard disk.</a:t>
            </a:r>
          </a:p>
          <a:p>
            <a:pPr marL="858441" lvl="1" indent="-285750"/>
            <a:r>
              <a:rPr lang="en-US" sz="1616" dirty="0" smtClean="0">
                <a:solidFill>
                  <a:schemeClr val="tx1"/>
                </a:solidFill>
              </a:rPr>
              <a:t>Disks can be managed by azure and managed and configured by user.</a:t>
            </a:r>
          </a:p>
          <a:p>
            <a:pPr marL="858441" lvl="1" indent="-285750"/>
            <a:r>
              <a:rPr lang="en-US" sz="1616" dirty="0" smtClean="0">
                <a:solidFill>
                  <a:schemeClr val="tx1"/>
                </a:solidFill>
              </a:rPr>
              <a:t>Used in lift and shift scenarios or for storing data that is not accessed from outside</a:t>
            </a:r>
          </a:p>
          <a:p>
            <a:pPr lvl="1" indent="0">
              <a:buNone/>
            </a:pPr>
            <a:r>
              <a:rPr lang="en-US" sz="1616" dirty="0">
                <a:solidFill>
                  <a:schemeClr val="tx1"/>
                </a:solidFill>
              </a:rPr>
              <a:t>	</a:t>
            </a:r>
            <a:r>
              <a:rPr lang="en-US" sz="1616" dirty="0" smtClean="0">
                <a:solidFill>
                  <a:schemeClr val="tx1"/>
                </a:solidFill>
              </a:rPr>
              <a:t>the virtual machine.</a:t>
            </a:r>
          </a:p>
          <a:p>
            <a:pPr marL="858441" lvl="1" indent="-285750"/>
            <a:r>
              <a:rPr lang="en-US" sz="1616" dirty="0" smtClean="0">
                <a:solidFill>
                  <a:schemeClr val="tx1"/>
                </a:solidFill>
              </a:rPr>
              <a:t>Different sizes and type (SSD &amp; HDD)</a:t>
            </a:r>
          </a:p>
          <a:p>
            <a:pPr marL="858441" lvl="1" indent="-285750"/>
            <a:endParaRPr lang="en-US" sz="1616" dirty="0" smtClean="0">
              <a:solidFill>
                <a:schemeClr val="tx1"/>
              </a:solidFill>
            </a:endParaRPr>
          </a:p>
          <a:p>
            <a:pPr lvl="1" indent="0">
              <a:buNone/>
            </a:pPr>
            <a:endParaRPr lang="en-US" sz="1616" dirty="0">
              <a:solidFill>
                <a:schemeClr val="tx1"/>
              </a:solidFill>
            </a:endParaRPr>
          </a:p>
          <a:p>
            <a:pPr lvl="1" indent="0">
              <a:buNone/>
            </a:pPr>
            <a:endParaRPr lang="en-US" sz="1616" dirty="0" smtClean="0">
              <a:solidFill>
                <a:schemeClr val="tx1"/>
              </a:solidFill>
            </a:endParaRPr>
          </a:p>
          <a:p>
            <a:pPr marL="858441" lvl="1" indent="-285750"/>
            <a:endParaRPr lang="en-US" sz="1616" dirty="0" smtClean="0">
              <a:solidFill>
                <a:schemeClr val="tx1"/>
              </a:solidFill>
            </a:endParaRPr>
          </a:p>
          <a:p>
            <a:pPr marL="342900" indent="-342900"/>
            <a:endParaRPr lang="en-US" sz="2400" b="1" dirty="0" smtClean="0">
              <a:solidFill>
                <a:schemeClr val="accent2">
                  <a:lumMod val="40000"/>
                  <a:lumOff val="60000"/>
                </a:schemeClr>
              </a:solidFill>
              <a:latin typeface="+mn-lt"/>
            </a:endParaRPr>
          </a:p>
          <a:p>
            <a:pPr marL="342900" indent="-342900"/>
            <a:endParaRPr lang="en-US" sz="2400" b="1" dirty="0">
              <a:solidFill>
                <a:schemeClr val="accent2">
                  <a:lumMod val="40000"/>
                  <a:lumOff val="60000"/>
                </a:schemeClr>
              </a:solidFill>
              <a:latin typeface="+mn-lt"/>
            </a:endParaRPr>
          </a:p>
          <a:p>
            <a:pPr marL="342900" indent="-342900"/>
            <a:endParaRPr lang="en-US" sz="2400" b="1" dirty="0" smtClean="0">
              <a:solidFill>
                <a:schemeClr val="accent2">
                  <a:lumMod val="40000"/>
                  <a:lumOff val="60000"/>
                </a:schemeClr>
              </a:solidFill>
              <a:latin typeface="+mn-lt"/>
            </a:endParaRPr>
          </a:p>
          <a:p>
            <a:pPr marL="342900" indent="-342900"/>
            <a:endParaRPr lang="en-US" sz="2400" b="1" dirty="0">
              <a:solidFill>
                <a:schemeClr val="accent2">
                  <a:lumMod val="40000"/>
                  <a:lumOff val="60000"/>
                </a:schemeClr>
              </a:solidFill>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88365" y="1594009"/>
            <a:ext cx="1985596" cy="163519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501" y="3868991"/>
            <a:ext cx="2529059" cy="2091938"/>
          </a:xfrm>
          <a:prstGeom prst="rect">
            <a:avLst/>
          </a:prstGeom>
        </p:spPr>
      </p:pic>
    </p:spTree>
    <p:extLst>
      <p:ext uri="{BB962C8B-B14F-4D97-AF65-F5344CB8AC3E}">
        <p14:creationId xmlns:p14="http://schemas.microsoft.com/office/powerpoint/2010/main" val="235202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130192" y="294712"/>
            <a:ext cx="9860610" cy="944148"/>
          </a:xfrm>
        </p:spPr>
        <p:txBody>
          <a:bodyPr/>
          <a:lstStyle/>
          <a:p>
            <a:r>
              <a:rPr lang="en-US" sz="4000" b="1" dirty="0" smtClean="0">
                <a:latin typeface="+mn-lt"/>
              </a:rPr>
              <a:t>Azure Storage Tiers</a:t>
            </a:r>
            <a:endParaRPr lang="en-US" sz="4000" b="1" dirty="0">
              <a:solidFill>
                <a:schemeClr val="tx1"/>
              </a:solidFill>
              <a:latin typeface="+mn-lt"/>
            </a:endParaRPr>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12"/>
          </p:nvPr>
        </p:nvSpPr>
        <p:spPr>
          <a:xfrm>
            <a:off x="130192" y="1238860"/>
            <a:ext cx="10252674" cy="5260263"/>
          </a:xfrm>
        </p:spPr>
        <p:txBody>
          <a:bodyPr/>
          <a:lstStyle/>
          <a:p>
            <a:pPr marL="285750" indent="-285750">
              <a:buFont typeface="Arial" panose="020B0604020202020204" pitchFamily="34" charset="0"/>
              <a:buChar char="•"/>
            </a:pPr>
            <a:r>
              <a:rPr lang="en-US" sz="2400" b="1" dirty="0" smtClean="0">
                <a:solidFill>
                  <a:schemeClr val="accent2">
                    <a:lumMod val="40000"/>
                    <a:lumOff val="60000"/>
                  </a:schemeClr>
                </a:solidFill>
                <a:latin typeface="+mn-lt"/>
              </a:rPr>
              <a:t>Hot Storage Tier</a:t>
            </a:r>
          </a:p>
          <a:p>
            <a:r>
              <a:rPr lang="en-US" sz="2400" b="1" dirty="0">
                <a:solidFill>
                  <a:schemeClr val="accent2">
                    <a:lumMod val="40000"/>
                    <a:lumOff val="60000"/>
                  </a:schemeClr>
                </a:solidFill>
                <a:latin typeface="+mn-lt"/>
              </a:rPr>
              <a:t> </a:t>
            </a:r>
            <a:r>
              <a:rPr lang="en-US" sz="2400" b="1" dirty="0" smtClean="0">
                <a:solidFill>
                  <a:schemeClr val="accent2">
                    <a:lumMod val="40000"/>
                    <a:lumOff val="60000"/>
                  </a:schemeClr>
                </a:solidFill>
                <a:latin typeface="+mn-lt"/>
              </a:rPr>
              <a:t>   </a:t>
            </a:r>
            <a:r>
              <a:rPr lang="en-US" sz="1616" dirty="0">
                <a:solidFill>
                  <a:schemeClr val="tx1"/>
                </a:solidFill>
                <a:latin typeface="+mn-lt"/>
              </a:rPr>
              <a:t>Storing data that is accessed </a:t>
            </a:r>
            <a:r>
              <a:rPr lang="en-US" sz="1616" dirty="0" smtClean="0">
                <a:solidFill>
                  <a:schemeClr val="tx1"/>
                </a:solidFill>
                <a:latin typeface="+mn-lt"/>
              </a:rPr>
              <a:t>frequently.</a:t>
            </a:r>
          </a:p>
          <a:p>
            <a:endParaRPr lang="en-US" sz="1616" dirty="0">
              <a:solidFill>
                <a:schemeClr val="tx1"/>
              </a:solidFill>
              <a:latin typeface="+mn-lt"/>
            </a:endParaRPr>
          </a:p>
          <a:p>
            <a:endParaRPr lang="en-US" sz="1616" dirty="0" smtClean="0">
              <a:solidFill>
                <a:schemeClr val="tx1"/>
              </a:solidFill>
              <a:latin typeface="+mn-lt"/>
            </a:endParaRPr>
          </a:p>
          <a:p>
            <a:pPr marL="342900" indent="-342900">
              <a:buFont typeface="Arial" panose="020B0604020202020204" pitchFamily="34" charset="0"/>
              <a:buChar char="•"/>
            </a:pPr>
            <a:endParaRPr lang="en-US" sz="2400" b="1" dirty="0">
              <a:solidFill>
                <a:schemeClr val="accent2">
                  <a:lumMod val="40000"/>
                  <a:lumOff val="60000"/>
                </a:schemeClr>
              </a:solidFill>
              <a:latin typeface="+mn-lt"/>
            </a:endParaRPr>
          </a:p>
          <a:p>
            <a:pPr marL="342900" indent="-342900">
              <a:buFont typeface="Arial" panose="020B0604020202020204" pitchFamily="34" charset="0"/>
              <a:buChar char="•"/>
            </a:pPr>
            <a:r>
              <a:rPr lang="en-US" sz="2400" b="1" dirty="0" smtClean="0">
                <a:solidFill>
                  <a:schemeClr val="accent2">
                    <a:lumMod val="40000"/>
                    <a:lumOff val="60000"/>
                  </a:schemeClr>
                </a:solidFill>
                <a:latin typeface="+mn-lt"/>
              </a:rPr>
              <a:t>Cool </a:t>
            </a:r>
            <a:r>
              <a:rPr lang="en-US" sz="2400" b="1" dirty="0">
                <a:solidFill>
                  <a:schemeClr val="accent2">
                    <a:lumMod val="40000"/>
                    <a:lumOff val="60000"/>
                  </a:schemeClr>
                </a:solidFill>
                <a:latin typeface="+mn-lt"/>
              </a:rPr>
              <a:t>Storage </a:t>
            </a:r>
            <a:r>
              <a:rPr lang="en-US" sz="2400" b="1" dirty="0" smtClean="0">
                <a:solidFill>
                  <a:schemeClr val="accent2">
                    <a:lumMod val="40000"/>
                    <a:lumOff val="60000"/>
                  </a:schemeClr>
                </a:solidFill>
                <a:latin typeface="+mn-lt"/>
              </a:rPr>
              <a:t>Tier</a:t>
            </a:r>
            <a:endParaRPr lang="en-US" sz="2400" b="1" dirty="0">
              <a:solidFill>
                <a:schemeClr val="accent2">
                  <a:lumMod val="40000"/>
                  <a:lumOff val="60000"/>
                </a:schemeClr>
              </a:solidFill>
              <a:latin typeface="+mn-lt"/>
            </a:endParaRPr>
          </a:p>
          <a:p>
            <a:pPr marL="342900" indent="-342900"/>
            <a:r>
              <a:rPr lang="en-US" sz="1616" dirty="0">
                <a:solidFill>
                  <a:schemeClr val="tx1"/>
                </a:solidFill>
                <a:latin typeface="+mn-lt"/>
              </a:rPr>
              <a:t>	</a:t>
            </a:r>
            <a:r>
              <a:rPr lang="en-US" sz="1616" dirty="0" smtClean="0">
                <a:solidFill>
                  <a:schemeClr val="tx1"/>
                </a:solidFill>
                <a:latin typeface="+mn-lt"/>
              </a:rPr>
              <a:t>for data that are infrequently accessed and stored for at least 30 days.</a:t>
            </a:r>
          </a:p>
          <a:p>
            <a:pPr marL="342900" indent="-342900"/>
            <a:endParaRPr lang="en-US" sz="1616" dirty="0">
              <a:solidFill>
                <a:schemeClr val="tx1"/>
              </a:solidFill>
              <a:latin typeface="+mn-lt"/>
            </a:endParaRPr>
          </a:p>
          <a:p>
            <a:pPr marL="342900" indent="-342900"/>
            <a:endParaRPr lang="en-US" sz="1616" dirty="0" smtClean="0">
              <a:solidFill>
                <a:schemeClr val="tx1"/>
              </a:solidFill>
              <a:latin typeface="+mn-lt"/>
            </a:endParaRPr>
          </a:p>
          <a:p>
            <a:pPr marL="342900" indent="-342900"/>
            <a:endParaRPr lang="en-US" sz="1616" dirty="0">
              <a:solidFill>
                <a:schemeClr val="tx1"/>
              </a:solidFill>
              <a:latin typeface="+mn-lt"/>
            </a:endParaRPr>
          </a:p>
          <a:p>
            <a:pPr marL="342900" indent="-342900"/>
            <a:endParaRPr lang="en-US" sz="1616" dirty="0" smtClean="0">
              <a:solidFill>
                <a:schemeClr val="tx1"/>
              </a:solidFill>
              <a:latin typeface="+mn-lt"/>
            </a:endParaRPr>
          </a:p>
          <a:p>
            <a:pPr marL="342900" indent="-342900"/>
            <a:endParaRPr lang="en-US" sz="1616" dirty="0">
              <a:solidFill>
                <a:schemeClr val="tx1"/>
              </a:solidFill>
              <a:latin typeface="+mn-lt"/>
            </a:endParaRPr>
          </a:p>
          <a:p>
            <a:pPr marL="342900" indent="-342900">
              <a:buFont typeface="Arial" pitchFamily="34" charset="0"/>
              <a:buChar char="•"/>
            </a:pPr>
            <a:r>
              <a:rPr lang="en-US" sz="2400" b="1" dirty="0">
                <a:solidFill>
                  <a:schemeClr val="accent2">
                    <a:lumMod val="40000"/>
                    <a:lumOff val="60000"/>
                  </a:schemeClr>
                </a:solidFill>
                <a:latin typeface="+mn-lt"/>
              </a:rPr>
              <a:t>Archive Storage Tier</a:t>
            </a:r>
          </a:p>
          <a:p>
            <a:r>
              <a:rPr lang="en-US" sz="1616" dirty="0" smtClean="0">
                <a:solidFill>
                  <a:schemeClr val="tx1"/>
                </a:solidFill>
                <a:latin typeface="+mn-lt"/>
              </a:rPr>
              <a:t>       for data that are rarely accessed and stored for at least 180 days with flexible latency requirements.</a:t>
            </a:r>
            <a:endParaRPr lang="en-US" sz="2000" dirty="0" smtClean="0">
              <a:solidFill>
                <a:schemeClr val="tx1"/>
              </a:solidFill>
              <a:latin typeface="+mn-lt"/>
            </a:endParaRPr>
          </a:p>
          <a:p>
            <a:pPr marL="858441" lvl="1" indent="-285750"/>
            <a:endParaRPr lang="en-US" sz="1616" dirty="0" smtClean="0">
              <a:solidFill>
                <a:schemeClr val="tx1"/>
              </a:solidFill>
            </a:endParaRPr>
          </a:p>
          <a:p>
            <a:pPr lvl="1" indent="0">
              <a:buNone/>
            </a:pPr>
            <a:endParaRPr lang="en-US" sz="1616" dirty="0">
              <a:solidFill>
                <a:schemeClr val="tx1"/>
              </a:solidFill>
            </a:endParaRPr>
          </a:p>
          <a:p>
            <a:pPr lvl="1" indent="0">
              <a:buNone/>
            </a:pPr>
            <a:endParaRPr lang="en-US" sz="1616" dirty="0" smtClean="0">
              <a:solidFill>
                <a:schemeClr val="tx1"/>
              </a:solidFill>
            </a:endParaRPr>
          </a:p>
          <a:p>
            <a:pPr marL="858441" lvl="1" indent="-285750"/>
            <a:endParaRPr lang="en-US" sz="1616" dirty="0" smtClean="0">
              <a:solidFill>
                <a:schemeClr val="tx1"/>
              </a:solidFill>
            </a:endParaRPr>
          </a:p>
          <a:p>
            <a:pPr marL="342900" indent="-342900"/>
            <a:endParaRPr lang="en-US" sz="2400" b="1" dirty="0" smtClean="0">
              <a:solidFill>
                <a:schemeClr val="accent2">
                  <a:lumMod val="40000"/>
                  <a:lumOff val="60000"/>
                </a:schemeClr>
              </a:solidFill>
              <a:latin typeface="+mn-lt"/>
            </a:endParaRPr>
          </a:p>
          <a:p>
            <a:pPr marL="342900" indent="-342900"/>
            <a:endParaRPr lang="en-US" sz="2400" b="1" dirty="0">
              <a:solidFill>
                <a:schemeClr val="accent2">
                  <a:lumMod val="40000"/>
                  <a:lumOff val="60000"/>
                </a:schemeClr>
              </a:solidFill>
              <a:latin typeface="+mn-lt"/>
            </a:endParaRPr>
          </a:p>
          <a:p>
            <a:pPr marL="342900" indent="-342900"/>
            <a:endParaRPr lang="en-US" sz="2400" b="1" dirty="0" smtClean="0">
              <a:solidFill>
                <a:schemeClr val="accent2">
                  <a:lumMod val="40000"/>
                  <a:lumOff val="60000"/>
                </a:schemeClr>
              </a:solidFill>
              <a:latin typeface="+mn-lt"/>
            </a:endParaRPr>
          </a:p>
          <a:p>
            <a:pPr marL="342900" indent="-342900"/>
            <a:endParaRPr lang="en-US" sz="2400" b="1" dirty="0">
              <a:solidFill>
                <a:schemeClr val="accent2">
                  <a:lumMod val="40000"/>
                  <a:lumOff val="60000"/>
                </a:schemeClr>
              </a:solidFill>
              <a:latin typeface="+mn-lt"/>
            </a:endParaRPr>
          </a:p>
        </p:txBody>
      </p:sp>
    </p:spTree>
    <p:extLst>
      <p:ext uri="{BB962C8B-B14F-4D97-AF65-F5344CB8AC3E}">
        <p14:creationId xmlns:p14="http://schemas.microsoft.com/office/powerpoint/2010/main" val="20291566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130192" y="294712"/>
            <a:ext cx="9860610" cy="944148"/>
          </a:xfrm>
        </p:spPr>
        <p:txBody>
          <a:bodyPr/>
          <a:lstStyle/>
          <a:p>
            <a:r>
              <a:rPr lang="en-US" sz="4000" b="1" dirty="0" smtClean="0">
                <a:latin typeface="+mn-lt"/>
              </a:rPr>
              <a:t>Encryption for Azure Storage</a:t>
            </a:r>
            <a:endParaRPr lang="en-US" sz="4000" b="1" dirty="0">
              <a:solidFill>
                <a:schemeClr val="tx1"/>
              </a:solidFill>
              <a:latin typeface="+mn-lt"/>
            </a:endParaRPr>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12"/>
          </p:nvPr>
        </p:nvSpPr>
        <p:spPr>
          <a:xfrm>
            <a:off x="130192" y="1238860"/>
            <a:ext cx="10252674" cy="5260263"/>
          </a:xfrm>
        </p:spPr>
        <p:txBody>
          <a:bodyPr/>
          <a:lstStyle/>
          <a:p>
            <a:pPr marL="285750" indent="-285750">
              <a:buFont typeface="Arial" panose="020B0604020202020204" pitchFamily="34" charset="0"/>
              <a:buChar char="•"/>
            </a:pPr>
            <a:r>
              <a:rPr lang="en-US" sz="2400" b="1" dirty="0" smtClean="0">
                <a:solidFill>
                  <a:schemeClr val="accent2">
                    <a:lumMod val="40000"/>
                    <a:lumOff val="60000"/>
                  </a:schemeClr>
                </a:solidFill>
                <a:latin typeface="+mn-lt"/>
              </a:rPr>
              <a:t>Azure Storage Service Encryption(SSE)</a:t>
            </a:r>
          </a:p>
          <a:p>
            <a:endParaRPr lang="en-US" sz="1050" b="1" dirty="0" smtClean="0">
              <a:solidFill>
                <a:schemeClr val="accent2">
                  <a:lumMod val="40000"/>
                  <a:lumOff val="60000"/>
                </a:schemeClr>
              </a:solidFill>
              <a:latin typeface="+mn-lt"/>
            </a:endParaRPr>
          </a:p>
          <a:p>
            <a:pPr marL="571500" indent="-285750">
              <a:buFont typeface="Arial" panose="020B0604020202020204" pitchFamily="34" charset="0"/>
              <a:buChar char="•"/>
            </a:pPr>
            <a:r>
              <a:rPr lang="en-US" sz="1616" dirty="0" smtClean="0">
                <a:solidFill>
                  <a:schemeClr val="tx1"/>
                </a:solidFill>
                <a:latin typeface="+mn-lt"/>
              </a:rPr>
              <a:t>Azure </a:t>
            </a:r>
            <a:r>
              <a:rPr lang="en-US" sz="1616" dirty="0">
                <a:solidFill>
                  <a:schemeClr val="tx1"/>
                </a:solidFill>
                <a:latin typeface="+mn-lt"/>
              </a:rPr>
              <a:t>encrypt the data before storing it and </a:t>
            </a:r>
            <a:r>
              <a:rPr lang="en-US" sz="1616" dirty="0" smtClean="0">
                <a:solidFill>
                  <a:schemeClr val="tx1"/>
                </a:solidFill>
                <a:latin typeface="+mn-lt"/>
              </a:rPr>
              <a:t>decrypt </a:t>
            </a:r>
            <a:r>
              <a:rPr lang="en-US" sz="1616" dirty="0">
                <a:solidFill>
                  <a:schemeClr val="tx1"/>
                </a:solidFill>
                <a:latin typeface="+mn-lt"/>
              </a:rPr>
              <a:t>the data before retrieving </a:t>
            </a:r>
            <a:r>
              <a:rPr lang="en-US" sz="1616" dirty="0" smtClean="0">
                <a:solidFill>
                  <a:schemeClr val="tx1"/>
                </a:solidFill>
                <a:latin typeface="+mn-lt"/>
              </a:rPr>
              <a:t>it.</a:t>
            </a:r>
          </a:p>
          <a:p>
            <a:pPr marL="571500" indent="-285750">
              <a:buFont typeface="Arial" panose="020B0604020202020204" pitchFamily="34" charset="0"/>
              <a:buChar char="•"/>
            </a:pPr>
            <a:r>
              <a:rPr lang="en-US" sz="1616" dirty="0" smtClean="0">
                <a:solidFill>
                  <a:schemeClr val="tx1"/>
                </a:solidFill>
                <a:latin typeface="+mn-lt"/>
              </a:rPr>
              <a:t>Encryption and decryption are transparent to the user.</a:t>
            </a:r>
            <a:endParaRPr lang="en-US" sz="1616" dirty="0">
              <a:solidFill>
                <a:schemeClr val="tx1"/>
              </a:solidFill>
              <a:latin typeface="+mn-lt"/>
            </a:endParaRPr>
          </a:p>
          <a:p>
            <a:endParaRPr lang="en-US" sz="1616" dirty="0">
              <a:solidFill>
                <a:schemeClr val="tx1"/>
              </a:solidFill>
              <a:latin typeface="+mn-lt"/>
            </a:endParaRPr>
          </a:p>
          <a:p>
            <a:endParaRPr lang="en-US" sz="1616" dirty="0" smtClean="0">
              <a:solidFill>
                <a:schemeClr val="tx1"/>
              </a:solidFill>
              <a:latin typeface="+mn-lt"/>
            </a:endParaRPr>
          </a:p>
          <a:p>
            <a:pPr marL="342900" indent="-342900">
              <a:buFont typeface="Arial" panose="020B0604020202020204" pitchFamily="34" charset="0"/>
              <a:buChar char="•"/>
            </a:pPr>
            <a:endParaRPr lang="en-US" sz="2400" b="1" dirty="0">
              <a:solidFill>
                <a:schemeClr val="accent2">
                  <a:lumMod val="40000"/>
                  <a:lumOff val="60000"/>
                </a:schemeClr>
              </a:solidFill>
              <a:latin typeface="+mn-lt"/>
            </a:endParaRPr>
          </a:p>
          <a:p>
            <a:pPr marL="342900" indent="-342900">
              <a:buFont typeface="Arial" panose="020B0604020202020204" pitchFamily="34" charset="0"/>
              <a:buChar char="•"/>
            </a:pPr>
            <a:r>
              <a:rPr lang="en-US" sz="2400" b="1" dirty="0" smtClean="0">
                <a:solidFill>
                  <a:schemeClr val="accent2">
                    <a:lumMod val="40000"/>
                    <a:lumOff val="60000"/>
                  </a:schemeClr>
                </a:solidFill>
                <a:latin typeface="+mn-lt"/>
              </a:rPr>
              <a:t>Client Side encryption</a:t>
            </a:r>
          </a:p>
          <a:p>
            <a:pPr marL="915591" lvl="1" indent="-342900"/>
            <a:r>
              <a:rPr lang="en-US" sz="1616" dirty="0">
                <a:solidFill>
                  <a:schemeClr val="tx1"/>
                </a:solidFill>
              </a:rPr>
              <a:t>Data is encrypted </a:t>
            </a:r>
            <a:r>
              <a:rPr lang="en-US" sz="1616" dirty="0" smtClean="0">
                <a:solidFill>
                  <a:schemeClr val="tx1"/>
                </a:solidFill>
              </a:rPr>
              <a:t>by client.</a:t>
            </a:r>
          </a:p>
          <a:p>
            <a:pPr marL="915591" lvl="1" indent="-342900"/>
            <a:r>
              <a:rPr lang="en-US" sz="1616" dirty="0" smtClean="0">
                <a:solidFill>
                  <a:schemeClr val="tx1"/>
                </a:solidFill>
              </a:rPr>
              <a:t>Azure store encrypted data as it is.</a:t>
            </a:r>
          </a:p>
          <a:p>
            <a:pPr marL="915591" lvl="1" indent="-342900"/>
            <a:r>
              <a:rPr lang="en-US" sz="1616" dirty="0" smtClean="0">
                <a:solidFill>
                  <a:schemeClr val="tx1"/>
                </a:solidFill>
              </a:rPr>
              <a:t>Azure decrypts the data during retrieval.</a:t>
            </a:r>
            <a:endParaRPr lang="en-US" sz="1616" dirty="0">
              <a:solidFill>
                <a:schemeClr val="tx1"/>
              </a:solidFill>
            </a:endParaRPr>
          </a:p>
          <a:p>
            <a:pPr marL="342900" indent="-342900"/>
            <a:endParaRPr lang="en-US" sz="1616" dirty="0" smtClean="0">
              <a:solidFill>
                <a:schemeClr val="tx1"/>
              </a:solidFill>
              <a:latin typeface="+mn-lt"/>
            </a:endParaRPr>
          </a:p>
          <a:p>
            <a:pPr marL="342900" indent="-342900"/>
            <a:endParaRPr lang="en-US" sz="1616" dirty="0">
              <a:solidFill>
                <a:schemeClr val="tx1"/>
              </a:solidFill>
              <a:latin typeface="+mn-lt"/>
            </a:endParaRPr>
          </a:p>
          <a:p>
            <a:pPr lvl="1" indent="0">
              <a:buNone/>
            </a:pPr>
            <a:endParaRPr lang="en-US" sz="1616" dirty="0">
              <a:solidFill>
                <a:schemeClr val="tx1"/>
              </a:solidFill>
            </a:endParaRPr>
          </a:p>
          <a:p>
            <a:pPr lvl="1" indent="0">
              <a:buNone/>
            </a:pPr>
            <a:endParaRPr lang="en-US" sz="1616" dirty="0" smtClean="0">
              <a:solidFill>
                <a:schemeClr val="tx1"/>
              </a:solidFill>
            </a:endParaRPr>
          </a:p>
          <a:p>
            <a:pPr marL="858441" lvl="1" indent="-285750"/>
            <a:endParaRPr lang="en-US" sz="1616" dirty="0" smtClean="0">
              <a:solidFill>
                <a:schemeClr val="tx1"/>
              </a:solidFill>
            </a:endParaRPr>
          </a:p>
          <a:p>
            <a:pPr marL="342900" indent="-342900"/>
            <a:endParaRPr lang="en-US" sz="2400" b="1" dirty="0" smtClean="0">
              <a:solidFill>
                <a:schemeClr val="accent2">
                  <a:lumMod val="40000"/>
                  <a:lumOff val="60000"/>
                </a:schemeClr>
              </a:solidFill>
              <a:latin typeface="+mn-lt"/>
            </a:endParaRPr>
          </a:p>
          <a:p>
            <a:pPr marL="342900" indent="-342900"/>
            <a:endParaRPr lang="en-US" sz="2400" b="1" dirty="0">
              <a:solidFill>
                <a:schemeClr val="accent2">
                  <a:lumMod val="40000"/>
                  <a:lumOff val="60000"/>
                </a:schemeClr>
              </a:solidFill>
              <a:latin typeface="+mn-lt"/>
            </a:endParaRPr>
          </a:p>
          <a:p>
            <a:pPr marL="342900" indent="-342900"/>
            <a:endParaRPr lang="en-US" sz="2400" b="1" dirty="0" smtClean="0">
              <a:solidFill>
                <a:schemeClr val="accent2">
                  <a:lumMod val="40000"/>
                  <a:lumOff val="60000"/>
                </a:schemeClr>
              </a:solidFill>
              <a:latin typeface="+mn-lt"/>
            </a:endParaRPr>
          </a:p>
          <a:p>
            <a:pPr marL="342900" indent="-342900"/>
            <a:endParaRPr lang="en-US" sz="2400" b="1" dirty="0">
              <a:solidFill>
                <a:schemeClr val="accent2">
                  <a:lumMod val="40000"/>
                  <a:lumOff val="60000"/>
                </a:schemeClr>
              </a:solidFill>
              <a:latin typeface="+mn-lt"/>
            </a:endParaRPr>
          </a:p>
        </p:txBody>
      </p:sp>
    </p:spTree>
    <p:extLst>
      <p:ext uri="{BB962C8B-B14F-4D97-AF65-F5344CB8AC3E}">
        <p14:creationId xmlns:p14="http://schemas.microsoft.com/office/powerpoint/2010/main" val="338445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3">
            <a:extLst>
              <a:ext uri="{FF2B5EF4-FFF2-40B4-BE49-F238E27FC236}">
                <a16:creationId xmlns:a16="http://schemas.microsoft.com/office/drawing/2014/main" xmlns="" id="{E4A809D5-3600-46D4-A466-67F2349A54F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xmlns="" id="{39610B53-BE39-4EFB-B686-9C5728E3D3D5}"/>
              </a:ext>
            </a:extLst>
          </p:cNvPr>
          <p:cNvSpPr>
            <a:spLocks noGrp="1"/>
          </p:cNvSpPr>
          <p:nvPr>
            <p:ph sz="half" idx="4294967295"/>
          </p:nvPr>
        </p:nvSpPr>
        <p:spPr>
          <a:xfrm>
            <a:off x="595096" y="2440552"/>
            <a:ext cx="5119688" cy="4102100"/>
          </a:xfrm>
          <a:prstGeom prst="rect">
            <a:avLst/>
          </a:prstGeom>
        </p:spPr>
        <p:txBody>
          <a:bodyPr vert="horz" lIns="91440" tIns="45720" rIns="91440" bIns="45720" rtlCol="0">
            <a:normAutofit fontScale="92500" lnSpcReduction="10000"/>
          </a:bodyPr>
          <a:lstStyle/>
          <a:p>
            <a:pPr marL="0" indent="0">
              <a:buNone/>
            </a:pPr>
            <a:r>
              <a:rPr lang="en-US" b="1" dirty="0">
                <a:solidFill>
                  <a:schemeClr val="tx2">
                    <a:lumMod val="60000"/>
                    <a:lumOff val="40000"/>
                  </a:schemeClr>
                </a:solidFill>
                <a:latin typeface="Segoe UI Light (Headings)"/>
              </a:rPr>
              <a:t>Overview</a:t>
            </a:r>
          </a:p>
          <a:p>
            <a:pPr marL="285750" indent="-285750">
              <a:lnSpc>
                <a:spcPct val="110000"/>
              </a:lnSpc>
            </a:pPr>
            <a:r>
              <a:rPr lang="en-US" sz="1300" dirty="0">
                <a:solidFill>
                  <a:schemeClr val="tx2">
                    <a:lumMod val="60000"/>
                    <a:lumOff val="40000"/>
                  </a:schemeClr>
                </a:solidFill>
              </a:rPr>
              <a:t>Senior Software Engineer for Kuwait Oil Company.</a:t>
            </a:r>
          </a:p>
          <a:p>
            <a:pPr marL="285750" indent="-285750">
              <a:lnSpc>
                <a:spcPct val="110000"/>
              </a:lnSpc>
            </a:pPr>
            <a:r>
              <a:rPr lang="en-US" sz="1300" dirty="0">
                <a:solidFill>
                  <a:schemeClr val="tx2">
                    <a:lumMod val="60000"/>
                    <a:lumOff val="40000"/>
                  </a:schemeClr>
                </a:solidFill>
              </a:rPr>
              <a:t>+15 years of experience in Software Engineering. I participated in multiple projects in different business domains range from E-learning, Banking, Oil, E-booing and Hotels management.</a:t>
            </a:r>
          </a:p>
          <a:p>
            <a:pPr indent="-228600"/>
            <a:endParaRPr lang="en-US" sz="700" dirty="0">
              <a:solidFill>
                <a:schemeClr val="tx2">
                  <a:lumMod val="60000"/>
                  <a:lumOff val="40000"/>
                </a:schemeClr>
              </a:solidFill>
            </a:endParaRPr>
          </a:p>
          <a:p>
            <a:pPr marL="0" indent="0">
              <a:buNone/>
            </a:pPr>
            <a:r>
              <a:rPr lang="en-US" b="1" dirty="0">
                <a:solidFill>
                  <a:schemeClr val="tx2">
                    <a:lumMod val="60000"/>
                    <a:lumOff val="40000"/>
                  </a:schemeClr>
                </a:solidFill>
                <a:latin typeface="Segoe UI Light (Headings)"/>
              </a:rPr>
              <a:t>Certifications</a:t>
            </a:r>
          </a:p>
          <a:p>
            <a:pPr indent="-228600"/>
            <a:r>
              <a:rPr lang="en-US" sz="1300" dirty="0">
                <a:solidFill>
                  <a:schemeClr val="tx2">
                    <a:lumMod val="60000"/>
                    <a:lumOff val="40000"/>
                  </a:schemeClr>
                </a:solidFill>
              </a:rPr>
              <a:t>PSM I Certified.</a:t>
            </a:r>
          </a:p>
          <a:p>
            <a:pPr indent="-228600"/>
            <a:r>
              <a:rPr lang="en-US" sz="1400" dirty="0">
                <a:solidFill>
                  <a:schemeClr val="tx2">
                    <a:lumMod val="60000"/>
                    <a:lumOff val="40000"/>
                  </a:schemeClr>
                </a:solidFill>
              </a:rPr>
              <a:t>ITIL®</a:t>
            </a:r>
            <a:r>
              <a:rPr lang="en-US" sz="1300" dirty="0">
                <a:solidFill>
                  <a:schemeClr val="tx2">
                    <a:lumMod val="60000"/>
                    <a:lumOff val="40000"/>
                  </a:schemeClr>
                </a:solidFill>
              </a:rPr>
              <a:t> Certified.</a:t>
            </a:r>
          </a:p>
          <a:p>
            <a:pPr indent="-228600"/>
            <a:r>
              <a:rPr lang="en-US" sz="1400" dirty="0">
                <a:solidFill>
                  <a:schemeClr val="tx2">
                    <a:lumMod val="60000"/>
                    <a:lumOff val="40000"/>
                  </a:schemeClr>
                </a:solidFill>
              </a:rPr>
              <a:t>PRINCE2® Certified</a:t>
            </a:r>
            <a:r>
              <a:rPr lang="en-US" sz="1300" dirty="0">
                <a:solidFill>
                  <a:schemeClr val="tx2">
                    <a:lumMod val="60000"/>
                    <a:lumOff val="40000"/>
                  </a:schemeClr>
                </a:solidFill>
              </a:rPr>
              <a:t>.</a:t>
            </a:r>
          </a:p>
          <a:p>
            <a:pPr marL="38100" indent="0">
              <a:buNone/>
            </a:pPr>
            <a:endParaRPr lang="en-US" sz="700" dirty="0">
              <a:solidFill>
                <a:schemeClr val="tx2">
                  <a:lumMod val="60000"/>
                  <a:lumOff val="40000"/>
                </a:schemeClr>
              </a:solidFill>
            </a:endParaRPr>
          </a:p>
          <a:p>
            <a:pPr marL="0" indent="0">
              <a:buNone/>
            </a:pPr>
            <a:r>
              <a:rPr lang="en-US" b="1" dirty="0">
                <a:solidFill>
                  <a:schemeClr val="tx2">
                    <a:lumMod val="60000"/>
                    <a:lumOff val="40000"/>
                  </a:schemeClr>
                </a:solidFill>
                <a:latin typeface="Segoe UI Light (Headings)"/>
              </a:rPr>
              <a:t>Contact</a:t>
            </a:r>
            <a:r>
              <a:rPr lang="en-US" sz="700" b="1" dirty="0">
                <a:solidFill>
                  <a:schemeClr val="tx2">
                    <a:lumMod val="60000"/>
                    <a:lumOff val="40000"/>
                  </a:schemeClr>
                </a:solidFill>
              </a:rPr>
              <a:t> </a:t>
            </a:r>
            <a:r>
              <a:rPr lang="en-US" b="1" dirty="0" smtClean="0">
                <a:solidFill>
                  <a:schemeClr val="tx2">
                    <a:lumMod val="60000"/>
                    <a:lumOff val="40000"/>
                  </a:schemeClr>
                </a:solidFill>
                <a:latin typeface="Segoe UI Light (Headings)"/>
              </a:rPr>
              <a:t>Details</a:t>
            </a:r>
          </a:p>
          <a:p>
            <a:pPr marL="0" indent="0">
              <a:buNone/>
            </a:pPr>
            <a:r>
              <a:rPr lang="en-US" b="1" dirty="0" smtClean="0">
                <a:solidFill>
                  <a:schemeClr val="tx2">
                    <a:lumMod val="60000"/>
                    <a:lumOff val="40000"/>
                  </a:schemeClr>
                </a:solidFill>
                <a:latin typeface="Segoe UI Light (Headings)"/>
              </a:rPr>
              <a:t>  </a:t>
            </a:r>
            <a:r>
              <a:rPr lang="en-US" sz="1300" dirty="0">
                <a:solidFill>
                  <a:schemeClr val="tx2">
                    <a:lumMod val="60000"/>
                    <a:lumOff val="40000"/>
                  </a:schemeClr>
                </a:solidFill>
                <a:hlinkClick r:id="rId2"/>
              </a:rPr>
              <a:t>@</a:t>
            </a:r>
            <a:r>
              <a:rPr lang="en-US" sz="1300" dirty="0" err="1">
                <a:solidFill>
                  <a:schemeClr val="tx2">
                    <a:lumMod val="60000"/>
                    <a:lumOff val="40000"/>
                  </a:schemeClr>
                </a:solidFill>
                <a:hlinkClick r:id="rId2"/>
              </a:rPr>
              <a:t>Miroprocessor</a:t>
            </a:r>
            <a:endParaRPr lang="en-US" sz="1300" dirty="0">
              <a:solidFill>
                <a:schemeClr val="tx2">
                  <a:lumMod val="60000"/>
                  <a:lumOff val="40000"/>
                </a:schemeClr>
              </a:solidFill>
            </a:endParaRPr>
          </a:p>
          <a:p>
            <a:pPr marL="38100" indent="0">
              <a:buNone/>
            </a:pPr>
            <a:r>
              <a:rPr lang="en-US" sz="1300" dirty="0">
                <a:solidFill>
                  <a:schemeClr val="tx2">
                    <a:lumMod val="60000"/>
                    <a:lumOff val="40000"/>
                  </a:schemeClr>
                </a:solidFill>
              </a:rPr>
              <a:t>    </a:t>
            </a:r>
            <a:r>
              <a:rPr lang="en-US" sz="1300" dirty="0">
                <a:solidFill>
                  <a:schemeClr val="tx2">
                    <a:lumMod val="60000"/>
                    <a:lumOff val="40000"/>
                  </a:schemeClr>
                </a:solidFill>
                <a:hlinkClick r:id="rId3"/>
              </a:rPr>
              <a:t>https://www.linkedin.com/in/amirismailyousef/</a:t>
            </a:r>
            <a:endParaRPr lang="en-US" sz="1300" dirty="0">
              <a:solidFill>
                <a:schemeClr val="tx2">
                  <a:lumMod val="60000"/>
                  <a:lumOff val="40000"/>
                </a:schemeClr>
              </a:solidFill>
            </a:endParaRPr>
          </a:p>
        </p:txBody>
      </p:sp>
      <p:pic>
        <p:nvPicPr>
          <p:cNvPr id="5" name="Picture Placeholder 4">
            <a:extLst>
              <a:ext uri="{FF2B5EF4-FFF2-40B4-BE49-F238E27FC236}">
                <a16:creationId xmlns:a16="http://schemas.microsoft.com/office/drawing/2014/main" xmlns="" id="{1B864F88-977E-48DA-A1DF-D624896E18A5}"/>
              </a:ext>
            </a:extLst>
          </p:cNvPr>
          <p:cNvPicPr>
            <a:picLocks noGrp="1" noChangeAspect="1"/>
          </p:cNvPicPr>
          <p:nvPr>
            <p:ph type="pic" sz="quarter" idx="4294967295"/>
          </p:nvPr>
        </p:nvPicPr>
        <p:blipFill rotWithShape="1">
          <a:blip r:embed="rId4">
            <a:extLst>
              <a:ext uri="{28A0092B-C50C-407E-A947-70E740481C1C}">
                <a14:useLocalDpi xmlns:a14="http://schemas.microsoft.com/office/drawing/2010/main" val="0"/>
              </a:ext>
            </a:extLst>
          </a:blip>
          <a:srcRect l="18761" r="1" b="1"/>
          <a:stretch/>
        </p:blipFill>
        <p:spPr>
          <a:xfrm>
            <a:off x="5878513" y="0"/>
            <a:ext cx="6313487" cy="6858000"/>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pic>
        <p:nvPicPr>
          <p:cNvPr id="7" name="Picture 6">
            <a:extLst>
              <a:ext uri="{FF2B5EF4-FFF2-40B4-BE49-F238E27FC236}">
                <a16:creationId xmlns:a16="http://schemas.microsoft.com/office/drawing/2014/main" xmlns="" id="{91F13A2A-C8C5-4F10-9751-AB0D619F3D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4156" y="6162166"/>
            <a:ext cx="166379" cy="152118"/>
          </a:xfrm>
          <a:prstGeom prst="rect">
            <a:avLst/>
          </a:prstGeom>
        </p:spPr>
      </p:pic>
      <p:sp>
        <p:nvSpPr>
          <p:cNvPr id="27" name="Title 1">
            <a:extLst>
              <a:ext uri="{FF2B5EF4-FFF2-40B4-BE49-F238E27FC236}">
                <a16:creationId xmlns:a16="http://schemas.microsoft.com/office/drawing/2014/main" xmlns="" id="{034D7B16-11A7-4A38-8098-C3ACF6C0C973}"/>
              </a:ext>
            </a:extLst>
          </p:cNvPr>
          <p:cNvSpPr txBox="1">
            <a:spLocks/>
          </p:cNvSpPr>
          <p:nvPr/>
        </p:nvSpPr>
        <p:spPr>
          <a:xfrm>
            <a:off x="655320" y="365125"/>
            <a:ext cx="5120114" cy="16927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US" sz="5400" dirty="0">
                <a:solidFill>
                  <a:schemeClr val="tx2">
                    <a:lumMod val="60000"/>
                    <a:lumOff val="40000"/>
                  </a:schemeClr>
                </a:solidFill>
              </a:rPr>
              <a:t>Amir Ismail</a:t>
            </a:r>
          </a:p>
        </p:txBody>
      </p:sp>
      <p:pic>
        <p:nvPicPr>
          <p:cNvPr id="8" name="Twitter">
            <a:extLst>
              <a:ext uri="{FF2B5EF4-FFF2-40B4-BE49-F238E27FC236}">
                <a16:creationId xmlns="" xmlns:a16="http://schemas.microsoft.com/office/drawing/2014/main" xmlns:lc="http://schemas.openxmlformats.org/drawingml/2006/lockedCanvas" id="{6D82A7D7-5CF1-400B-B413-6C03FDD2764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5320" y="5859313"/>
            <a:ext cx="226603" cy="226603"/>
          </a:xfrm>
          <a:prstGeom prst="rect">
            <a:avLst/>
          </a:prstGeom>
        </p:spPr>
      </p:pic>
    </p:spTree>
    <p:extLst>
      <p:ext uri="{BB962C8B-B14F-4D97-AF65-F5344CB8AC3E}">
        <p14:creationId xmlns:p14="http://schemas.microsoft.com/office/powerpoint/2010/main" val="261443200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130192" y="173207"/>
            <a:ext cx="9860610" cy="944148"/>
          </a:xfrm>
        </p:spPr>
        <p:txBody>
          <a:bodyPr/>
          <a:lstStyle/>
          <a:p>
            <a:r>
              <a:rPr lang="en-US" sz="4000" b="1" dirty="0" smtClean="0">
                <a:latin typeface="+mn-lt"/>
              </a:rPr>
              <a:t>On-Premises vs Azure Storage</a:t>
            </a:r>
            <a:endParaRPr lang="en-US" sz="4000" b="1" dirty="0">
              <a:solidFill>
                <a:schemeClr val="tx1"/>
              </a:solidFill>
              <a:latin typeface="+mn-lt"/>
            </a:endParaRPr>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12"/>
          </p:nvPr>
        </p:nvSpPr>
        <p:spPr>
          <a:xfrm>
            <a:off x="130192" y="1001468"/>
            <a:ext cx="10252674" cy="5260263"/>
          </a:xfrm>
        </p:spPr>
        <p:txBody>
          <a:bodyPr/>
          <a:lstStyle/>
          <a:p>
            <a:pPr marL="285750" indent="-285750">
              <a:buFont typeface="Arial" panose="020B0604020202020204" pitchFamily="34" charset="0"/>
              <a:buChar char="•"/>
            </a:pPr>
            <a:r>
              <a:rPr lang="en-US" sz="2400" b="1" dirty="0" smtClean="0">
                <a:solidFill>
                  <a:schemeClr val="accent2">
                    <a:lumMod val="40000"/>
                    <a:lumOff val="60000"/>
                  </a:schemeClr>
                </a:solidFill>
                <a:latin typeface="+mn-lt"/>
              </a:rPr>
              <a:t>Cost Effectiveness</a:t>
            </a:r>
          </a:p>
          <a:p>
            <a:endParaRPr lang="en-US" sz="1000" b="1" dirty="0">
              <a:solidFill>
                <a:schemeClr val="accent2">
                  <a:lumMod val="40000"/>
                  <a:lumOff val="60000"/>
                </a:schemeClr>
              </a:solidFill>
              <a:latin typeface="+mn-lt"/>
            </a:endParaRPr>
          </a:p>
          <a:p>
            <a:pPr marL="342900" indent="-342900">
              <a:buFont typeface="Arial" panose="020B0604020202020204" pitchFamily="34" charset="0"/>
              <a:buChar char="•"/>
            </a:pPr>
            <a:r>
              <a:rPr lang="en-US" sz="2400" b="1" dirty="0" smtClean="0">
                <a:solidFill>
                  <a:schemeClr val="accent2">
                    <a:lumMod val="40000"/>
                    <a:lumOff val="60000"/>
                  </a:schemeClr>
                </a:solidFill>
                <a:latin typeface="+mn-lt"/>
              </a:rPr>
              <a:t>Reliability</a:t>
            </a:r>
            <a:endParaRPr lang="en-US" sz="2400" b="1" dirty="0">
              <a:solidFill>
                <a:schemeClr val="accent2">
                  <a:lumMod val="40000"/>
                  <a:lumOff val="60000"/>
                </a:schemeClr>
              </a:solidFill>
            </a:endParaRPr>
          </a:p>
          <a:p>
            <a:pPr marL="342900" indent="-342900">
              <a:buFont typeface="Arial" panose="020B0604020202020204" pitchFamily="34" charset="0"/>
              <a:buChar char="•"/>
            </a:pPr>
            <a:endParaRPr lang="en-US" sz="1000" b="1" dirty="0">
              <a:solidFill>
                <a:schemeClr val="accent2">
                  <a:lumMod val="40000"/>
                  <a:lumOff val="60000"/>
                </a:schemeClr>
              </a:solidFill>
              <a:latin typeface="+mn-lt"/>
            </a:endParaRPr>
          </a:p>
          <a:p>
            <a:pPr marL="342900" indent="-342900">
              <a:buFont typeface="Arial" panose="020B0604020202020204" pitchFamily="34" charset="0"/>
              <a:buChar char="•"/>
            </a:pPr>
            <a:r>
              <a:rPr lang="en-US" sz="2400" b="1" dirty="0" smtClean="0">
                <a:solidFill>
                  <a:schemeClr val="accent2">
                    <a:lumMod val="40000"/>
                    <a:lumOff val="60000"/>
                  </a:schemeClr>
                </a:solidFill>
                <a:latin typeface="+mn-lt"/>
              </a:rPr>
              <a:t>Storage Types</a:t>
            </a:r>
          </a:p>
          <a:p>
            <a:pPr marL="342900" indent="-342900">
              <a:buFont typeface="Arial" panose="020B0604020202020204" pitchFamily="34" charset="0"/>
              <a:buChar char="•"/>
            </a:pPr>
            <a:endParaRPr lang="en-US" sz="1000" b="1" dirty="0">
              <a:solidFill>
                <a:schemeClr val="accent2">
                  <a:lumMod val="40000"/>
                  <a:lumOff val="60000"/>
                </a:schemeClr>
              </a:solidFill>
              <a:latin typeface="+mn-lt"/>
            </a:endParaRPr>
          </a:p>
          <a:p>
            <a:pPr marL="342900" indent="-342900">
              <a:buFont typeface="Arial" panose="020B0604020202020204" pitchFamily="34" charset="0"/>
              <a:buChar char="•"/>
            </a:pPr>
            <a:r>
              <a:rPr lang="en-US" sz="2400" b="1" dirty="0" smtClean="0">
                <a:solidFill>
                  <a:schemeClr val="accent2">
                    <a:lumMod val="40000"/>
                    <a:lumOff val="60000"/>
                  </a:schemeClr>
                </a:solidFill>
                <a:latin typeface="+mn-lt"/>
              </a:rPr>
              <a:t>Agility</a:t>
            </a:r>
          </a:p>
          <a:p>
            <a:pPr marL="342900" indent="-342900"/>
            <a:endParaRPr lang="en-US" sz="1616" dirty="0" smtClean="0">
              <a:solidFill>
                <a:schemeClr val="tx1"/>
              </a:solidFill>
              <a:latin typeface="+mn-lt"/>
            </a:endParaRPr>
          </a:p>
          <a:p>
            <a:pPr marL="342900" indent="-342900"/>
            <a:endParaRPr lang="en-US" sz="1616" dirty="0">
              <a:solidFill>
                <a:schemeClr val="tx1"/>
              </a:solidFill>
              <a:latin typeface="+mn-lt"/>
            </a:endParaRPr>
          </a:p>
          <a:p>
            <a:pPr lvl="1" indent="0">
              <a:buNone/>
            </a:pPr>
            <a:endParaRPr lang="en-US" sz="1616" dirty="0">
              <a:solidFill>
                <a:schemeClr val="tx1"/>
              </a:solidFill>
            </a:endParaRPr>
          </a:p>
          <a:p>
            <a:pPr lvl="1" indent="0">
              <a:buNone/>
            </a:pPr>
            <a:endParaRPr lang="en-US" sz="1616" dirty="0" smtClean="0">
              <a:solidFill>
                <a:schemeClr val="tx1"/>
              </a:solidFill>
            </a:endParaRPr>
          </a:p>
          <a:p>
            <a:pPr marL="858441" lvl="1" indent="-285750"/>
            <a:endParaRPr lang="en-US" sz="1616" dirty="0" smtClean="0">
              <a:solidFill>
                <a:schemeClr val="tx1"/>
              </a:solidFill>
            </a:endParaRPr>
          </a:p>
          <a:p>
            <a:pPr marL="342900" indent="-342900"/>
            <a:endParaRPr lang="en-US" sz="2400" b="1" dirty="0" smtClean="0">
              <a:solidFill>
                <a:schemeClr val="accent2">
                  <a:lumMod val="40000"/>
                  <a:lumOff val="60000"/>
                </a:schemeClr>
              </a:solidFill>
              <a:latin typeface="+mn-lt"/>
            </a:endParaRPr>
          </a:p>
          <a:p>
            <a:pPr marL="342900" indent="-342900"/>
            <a:endParaRPr lang="en-US" sz="2400" b="1" dirty="0">
              <a:solidFill>
                <a:schemeClr val="accent2">
                  <a:lumMod val="40000"/>
                  <a:lumOff val="60000"/>
                </a:schemeClr>
              </a:solidFill>
              <a:latin typeface="+mn-lt"/>
            </a:endParaRPr>
          </a:p>
          <a:p>
            <a:pPr marL="342900" indent="-342900"/>
            <a:endParaRPr lang="en-US" sz="2400" b="1" dirty="0" smtClean="0">
              <a:solidFill>
                <a:schemeClr val="accent2">
                  <a:lumMod val="40000"/>
                  <a:lumOff val="60000"/>
                </a:schemeClr>
              </a:solidFill>
              <a:latin typeface="+mn-lt"/>
            </a:endParaRPr>
          </a:p>
          <a:p>
            <a:pPr marL="342900" indent="-342900"/>
            <a:endParaRPr lang="en-US" sz="2400" b="1" dirty="0">
              <a:solidFill>
                <a:schemeClr val="accent2">
                  <a:lumMod val="40000"/>
                  <a:lumOff val="60000"/>
                </a:schemeClr>
              </a:solidFill>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996" y="1117355"/>
            <a:ext cx="8444543" cy="5144376"/>
          </a:xfrm>
          <a:prstGeom prst="rect">
            <a:avLst/>
          </a:prstGeom>
        </p:spPr>
      </p:pic>
    </p:spTree>
    <p:extLst>
      <p:ext uri="{BB962C8B-B14F-4D97-AF65-F5344CB8AC3E}">
        <p14:creationId xmlns:p14="http://schemas.microsoft.com/office/powerpoint/2010/main" val="233453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130191" y="294712"/>
            <a:ext cx="11560363" cy="944148"/>
          </a:xfrm>
        </p:spPr>
        <p:txBody>
          <a:bodyPr/>
          <a:lstStyle/>
          <a:p>
            <a:r>
              <a:rPr lang="en-US" sz="4000" b="1" dirty="0" smtClean="0">
                <a:latin typeface="+mn-lt"/>
              </a:rPr>
              <a:t>Migrating Web App to Azure.</a:t>
            </a:r>
            <a:endParaRPr lang="en-US" sz="2400" b="1" dirty="0">
              <a:solidFill>
                <a:schemeClr val="tx1"/>
              </a:solidFill>
              <a:latin typeface="+mn-lt"/>
            </a:endParaRPr>
          </a:p>
        </p:txBody>
      </p:sp>
      <p:sp>
        <p:nvSpPr>
          <p:cNvPr id="3" name="TextBox 2"/>
          <p:cNvSpPr txBox="1"/>
          <p:nvPr/>
        </p:nvSpPr>
        <p:spPr>
          <a:xfrm>
            <a:off x="412955" y="1238860"/>
            <a:ext cx="11277599" cy="3819507"/>
          </a:xfrm>
          <a:prstGeom prst="rect">
            <a:avLst/>
          </a:prstGeom>
          <a:noFill/>
        </p:spPr>
        <p:txBody>
          <a:bodyPr wrap="square" lIns="182880" tIns="146304" rIns="182880" bIns="146304" rtlCol="0">
            <a:spAutoFit/>
          </a:bodyPr>
          <a:lstStyle/>
          <a:p>
            <a:pPr marL="457200" indent="-457200">
              <a:lnSpc>
                <a:spcPct val="90000"/>
              </a:lnSpc>
              <a:spcAft>
                <a:spcPts val="600"/>
              </a:spcAft>
              <a:buFont typeface="+mj-lt"/>
              <a:buAutoNum type="arabicPeriod"/>
            </a:pPr>
            <a:r>
              <a:rPr lang="en-US" sz="2400" dirty="0" smtClean="0">
                <a:solidFill>
                  <a:schemeClr val="tx1">
                    <a:lumMod val="65000"/>
                  </a:schemeClr>
                </a:solidFill>
              </a:rPr>
              <a:t>Create an account on Azure(SKIP)</a:t>
            </a:r>
          </a:p>
          <a:p>
            <a:pPr marL="457200" indent="-457200">
              <a:lnSpc>
                <a:spcPct val="90000"/>
              </a:lnSpc>
              <a:spcAft>
                <a:spcPts val="600"/>
              </a:spcAft>
              <a:buFont typeface="+mj-lt"/>
              <a:buAutoNum type="arabicPeriod"/>
            </a:pPr>
            <a:r>
              <a:rPr lang="en-US" sz="2400" dirty="0" smtClean="0">
                <a:solidFill>
                  <a:schemeClr val="tx1">
                    <a:lumMod val="65000"/>
                  </a:schemeClr>
                </a:solidFill>
              </a:rPr>
              <a:t>Create a subscription(SKIP)</a:t>
            </a:r>
          </a:p>
          <a:p>
            <a:pPr marL="457200" indent="-457200">
              <a:lnSpc>
                <a:spcPct val="90000"/>
              </a:lnSpc>
              <a:spcAft>
                <a:spcPts val="600"/>
              </a:spcAft>
              <a:buFont typeface="+mj-lt"/>
              <a:buAutoNum type="arabicPeriod"/>
            </a:pPr>
            <a:r>
              <a:rPr lang="en-US" sz="2400" dirty="0" smtClean="0"/>
              <a:t>Create a resource group - logical group</a:t>
            </a:r>
          </a:p>
          <a:p>
            <a:pPr marL="461963">
              <a:lnSpc>
                <a:spcPct val="90000"/>
              </a:lnSpc>
              <a:spcAft>
                <a:spcPts val="600"/>
              </a:spcAft>
            </a:pPr>
            <a:r>
              <a:rPr lang="en-US" dirty="0" smtClean="0"/>
              <a:t>Managed by Azure Resource Manager (ARM)</a:t>
            </a:r>
          </a:p>
          <a:p>
            <a:pPr marL="457200" indent="-457200">
              <a:lnSpc>
                <a:spcPct val="90000"/>
              </a:lnSpc>
              <a:spcAft>
                <a:spcPts val="600"/>
              </a:spcAft>
              <a:buFont typeface="+mj-lt"/>
              <a:buAutoNum type="arabicPeriod" startAt="4"/>
            </a:pPr>
            <a:r>
              <a:rPr lang="en-US" sz="2400" dirty="0" smtClean="0"/>
              <a:t>Create a VM.</a:t>
            </a:r>
          </a:p>
          <a:p>
            <a:pPr marL="457200" indent="-457200">
              <a:lnSpc>
                <a:spcPct val="90000"/>
              </a:lnSpc>
              <a:spcAft>
                <a:spcPts val="600"/>
              </a:spcAft>
              <a:buFont typeface="+mj-lt"/>
              <a:buAutoNum type="arabicPeriod" startAt="4"/>
            </a:pPr>
            <a:r>
              <a:rPr lang="en-US" sz="2400" dirty="0"/>
              <a:t>Create an App </a:t>
            </a:r>
            <a:r>
              <a:rPr lang="en-US" sz="2400" dirty="0" smtClean="0"/>
              <a:t>Service.</a:t>
            </a:r>
          </a:p>
          <a:p>
            <a:pPr marL="457200" indent="-457200">
              <a:lnSpc>
                <a:spcPct val="90000"/>
              </a:lnSpc>
              <a:spcAft>
                <a:spcPts val="600"/>
              </a:spcAft>
              <a:buFont typeface="+mj-lt"/>
              <a:buAutoNum type="arabicPeriod" startAt="4"/>
            </a:pPr>
            <a:r>
              <a:rPr lang="en-US" sz="2400" dirty="0" smtClean="0"/>
              <a:t>Create a website hosted in Azure</a:t>
            </a:r>
          </a:p>
          <a:p>
            <a:pPr marL="457200" indent="-457200">
              <a:lnSpc>
                <a:spcPct val="90000"/>
              </a:lnSpc>
              <a:spcAft>
                <a:spcPts val="600"/>
              </a:spcAft>
              <a:buFont typeface="+mj-lt"/>
              <a:buAutoNum type="arabicPeriod" startAt="4"/>
            </a:pPr>
            <a:r>
              <a:rPr lang="en-US" sz="2400" dirty="0" smtClean="0"/>
              <a:t>Storage</a:t>
            </a:r>
          </a:p>
          <a:p>
            <a:pPr marL="457200" indent="-457200">
              <a:lnSpc>
                <a:spcPct val="90000"/>
              </a:lnSpc>
              <a:spcAft>
                <a:spcPts val="600"/>
              </a:spcAft>
              <a:buFont typeface="+mj-lt"/>
              <a:buAutoNum type="arabicPeriod" startAt="4"/>
            </a:pPr>
            <a:endParaRPr lang="en-US" sz="2400" dirty="0" smtClean="0"/>
          </a:p>
        </p:txBody>
      </p:sp>
    </p:spTree>
    <p:extLst>
      <p:ext uri="{BB962C8B-B14F-4D97-AF65-F5344CB8AC3E}">
        <p14:creationId xmlns:p14="http://schemas.microsoft.com/office/powerpoint/2010/main" val="15757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4858074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2F8D0A-452B-4D1F-8815-5619B5989B81}"/>
              </a:ext>
            </a:extLst>
          </p:cNvPr>
          <p:cNvSpPr>
            <a:spLocks noGrp="1"/>
          </p:cNvSpPr>
          <p:nvPr>
            <p:ph type="title"/>
          </p:nvPr>
        </p:nvSpPr>
        <p:spPr/>
        <p:txBody>
          <a:bodyPr/>
          <a:lstStyle/>
          <a:p>
            <a:r>
              <a:rPr lang="en-US" dirty="0"/>
              <a:t>Contact Us</a:t>
            </a:r>
          </a:p>
        </p:txBody>
      </p:sp>
      <p:sp>
        <p:nvSpPr>
          <p:cNvPr id="29" name="Text Placeholder 28">
            <a:extLst>
              <a:ext uri="{FF2B5EF4-FFF2-40B4-BE49-F238E27FC236}">
                <a16:creationId xmlns:a16="http://schemas.microsoft.com/office/drawing/2014/main" xmlns="" id="{7520CAF7-9007-44DD-8944-598E6FEF446C}"/>
              </a:ext>
            </a:extLst>
          </p:cNvPr>
          <p:cNvSpPr>
            <a:spLocks noGrp="1"/>
          </p:cNvSpPr>
          <p:nvPr>
            <p:ph type="body" sz="quarter" idx="32"/>
          </p:nvPr>
        </p:nvSpPr>
        <p:spPr>
          <a:xfrm>
            <a:off x="387454" y="5248899"/>
            <a:ext cx="3600001" cy="432000"/>
          </a:xfrm>
        </p:spPr>
        <p:txBody>
          <a:bodyPr/>
          <a:lstStyle/>
          <a:p>
            <a:pPr algn="ctr"/>
            <a:r>
              <a:rPr lang="en-US" sz="3200" b="1" dirty="0"/>
              <a:t>@</a:t>
            </a:r>
            <a:r>
              <a:rPr lang="en-US" sz="3200" b="1" dirty="0" err="1"/>
              <a:t>dotnetkw</a:t>
            </a:r>
            <a:endParaRPr lang="en-US" sz="3200" b="1" dirty="0"/>
          </a:p>
        </p:txBody>
      </p:sp>
      <p:pic>
        <p:nvPicPr>
          <p:cNvPr id="42" name="Content Placeholder 41">
            <a:extLst>
              <a:ext uri="{FF2B5EF4-FFF2-40B4-BE49-F238E27FC236}">
                <a16:creationId xmlns:a16="http://schemas.microsoft.com/office/drawing/2014/main" xmlns="" id="{63E2E8B8-8D14-46E3-AFAE-D45878149D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7005" y="1460343"/>
            <a:ext cx="3600450" cy="3600450"/>
          </a:xfrm>
        </p:spPr>
      </p:pic>
      <p:sp>
        <p:nvSpPr>
          <p:cNvPr id="4" name="Slide Number Placeholder 3">
            <a:extLst>
              <a:ext uri="{FF2B5EF4-FFF2-40B4-BE49-F238E27FC236}">
                <a16:creationId xmlns:a16="http://schemas.microsoft.com/office/drawing/2014/main" xmlns="" id="{5C64F472-2487-4906-8756-3E4E9A4DB484}"/>
              </a:ext>
            </a:extLst>
          </p:cNvPr>
          <p:cNvSpPr>
            <a:spLocks noGrp="1"/>
          </p:cNvSpPr>
          <p:nvPr>
            <p:ph type="sldNum" sz="quarter" idx="15"/>
          </p:nvPr>
        </p:nvSpPr>
        <p:spPr/>
        <p:txBody>
          <a:bodyPr/>
          <a:lstStyle/>
          <a:p>
            <a:fld id="{19B51A1E-902D-48AF-9020-955120F399B6}" type="slidenum">
              <a:rPr lang="en-US" noProof="0" smtClean="0"/>
              <a:pPr/>
              <a:t>23</a:t>
            </a:fld>
            <a:endParaRPr lang="en-US" noProof="0" dirty="0"/>
          </a:p>
        </p:txBody>
      </p:sp>
      <p:pic>
        <p:nvPicPr>
          <p:cNvPr id="44" name="Content Placeholder 43">
            <a:extLst>
              <a:ext uri="{FF2B5EF4-FFF2-40B4-BE49-F238E27FC236}">
                <a16:creationId xmlns:a16="http://schemas.microsoft.com/office/drawing/2014/main" xmlns="" id="{0C2AD76B-8DFE-4EC3-8EBA-60D555CE95D0}"/>
              </a:ext>
            </a:extLst>
          </p:cNvPr>
          <p:cNvPicPr>
            <a:picLocks noGrp="1" noChangeAspect="1"/>
          </p:cNvPicPr>
          <p:nvPr>
            <p:ph idx="33"/>
          </p:nvPr>
        </p:nvPicPr>
        <p:blipFill>
          <a:blip r:embed="rId3" cstate="print">
            <a:extLst>
              <a:ext uri="{28A0092B-C50C-407E-A947-70E740481C1C}">
                <a14:useLocalDpi xmlns:a14="http://schemas.microsoft.com/office/drawing/2010/main" val="0"/>
              </a:ext>
            </a:extLst>
          </a:blip>
          <a:stretch>
            <a:fillRect/>
          </a:stretch>
        </p:blipFill>
        <p:spPr>
          <a:xfrm>
            <a:off x="4257330" y="1460343"/>
            <a:ext cx="3600450" cy="3600450"/>
          </a:xfrm>
        </p:spPr>
      </p:pic>
      <p:pic>
        <p:nvPicPr>
          <p:cNvPr id="46" name="Content Placeholder 45">
            <a:extLst>
              <a:ext uri="{FF2B5EF4-FFF2-40B4-BE49-F238E27FC236}">
                <a16:creationId xmlns:a16="http://schemas.microsoft.com/office/drawing/2014/main" xmlns="" id="{8D925766-AB9D-4726-93B8-6D3AAD0FDF55}"/>
              </a:ext>
            </a:extLst>
          </p:cNvPr>
          <p:cNvPicPr>
            <a:picLocks noGrp="1" noChangeAspect="1"/>
          </p:cNvPicPr>
          <p:nvPr>
            <p:ph idx="34"/>
          </p:nvPr>
        </p:nvPicPr>
        <p:blipFill>
          <a:blip r:embed="rId4" cstate="print">
            <a:extLst>
              <a:ext uri="{28A0092B-C50C-407E-A947-70E740481C1C}">
                <a14:useLocalDpi xmlns:a14="http://schemas.microsoft.com/office/drawing/2010/main" val="0"/>
              </a:ext>
            </a:extLst>
          </a:blip>
          <a:stretch>
            <a:fillRect/>
          </a:stretch>
        </p:blipFill>
        <p:spPr>
          <a:xfrm>
            <a:off x="8127655" y="1461136"/>
            <a:ext cx="3598863" cy="3598863"/>
          </a:xfrm>
        </p:spPr>
      </p:pic>
      <p:sp>
        <p:nvSpPr>
          <p:cNvPr id="39" name="Text Placeholder 28">
            <a:extLst>
              <a:ext uri="{FF2B5EF4-FFF2-40B4-BE49-F238E27FC236}">
                <a16:creationId xmlns:a16="http://schemas.microsoft.com/office/drawing/2014/main" xmlns="" id="{26D78D83-D955-486D-A689-3CF7CF2C2C0A}"/>
              </a:ext>
            </a:extLst>
          </p:cNvPr>
          <p:cNvSpPr txBox="1">
            <a:spLocks/>
          </p:cNvSpPr>
          <p:nvPr/>
        </p:nvSpPr>
        <p:spPr>
          <a:xfrm>
            <a:off x="4257779" y="5248899"/>
            <a:ext cx="3600001" cy="432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a:t>@</a:t>
            </a:r>
            <a:r>
              <a:rPr lang="en-US" sz="3200" b="1" dirty="0" err="1"/>
              <a:t>dotnetkw</a:t>
            </a:r>
            <a:endParaRPr lang="en-US" sz="3200" b="1" dirty="0"/>
          </a:p>
        </p:txBody>
      </p:sp>
      <p:sp>
        <p:nvSpPr>
          <p:cNvPr id="40" name="Text Placeholder 28">
            <a:extLst>
              <a:ext uri="{FF2B5EF4-FFF2-40B4-BE49-F238E27FC236}">
                <a16:creationId xmlns:a16="http://schemas.microsoft.com/office/drawing/2014/main" xmlns="" id="{A97D5C58-E4B8-4982-93CB-593C776FA568}"/>
              </a:ext>
            </a:extLst>
          </p:cNvPr>
          <p:cNvSpPr txBox="1">
            <a:spLocks/>
          </p:cNvSpPr>
          <p:nvPr/>
        </p:nvSpPr>
        <p:spPr>
          <a:xfrm>
            <a:off x="8127655" y="5248899"/>
            <a:ext cx="3600001" cy="432000"/>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266700" indent="0" algn="l"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2pPr>
            <a:lvl3pPr marL="5429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8096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076325" indent="0" algn="l" defTabSz="914400" rtl="0" eaLnBrk="1" latinLnBrk="0" hangingPunct="1">
              <a:lnSpc>
                <a:spcPct val="90000"/>
              </a:lnSpc>
              <a:spcBef>
                <a:spcPts val="5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200" b="1" dirty="0" err="1"/>
              <a:t>.Net</a:t>
            </a:r>
            <a:r>
              <a:rPr lang="en-US" sz="3200" b="1" dirty="0"/>
              <a:t> Kuwait</a:t>
            </a:r>
          </a:p>
        </p:txBody>
      </p:sp>
    </p:spTree>
    <p:extLst>
      <p:ext uri="{BB962C8B-B14F-4D97-AF65-F5344CB8AC3E}">
        <p14:creationId xmlns:p14="http://schemas.microsoft.com/office/powerpoint/2010/main" val="2276315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21A8004C-D351-452A-95F3-D7EF7C2AB54E}"/>
              </a:ext>
            </a:extLst>
          </p:cNvPr>
          <p:cNvSpPr txBox="1"/>
          <p:nvPr/>
        </p:nvSpPr>
        <p:spPr>
          <a:xfrm>
            <a:off x="7166226" y="813818"/>
            <a:ext cx="4385189" cy="2554545"/>
          </a:xfrm>
          <a:prstGeom prst="rect">
            <a:avLst/>
          </a:prstGeom>
          <a:noFill/>
        </p:spPr>
        <p:txBody>
          <a:bodyPr wrap="square" rtlCol="0">
            <a:spAutoFit/>
          </a:bodyPr>
          <a:lstStyle/>
          <a:p>
            <a:pPr algn="ctr"/>
            <a:r>
              <a:rPr lang="en-US" sz="4000" b="1" dirty="0">
                <a:solidFill>
                  <a:schemeClr val="bg1"/>
                </a:solidFill>
                <a:latin typeface="Segoe UI" panose="020B0502040204020203" pitchFamily="34" charset="0"/>
                <a:cs typeface="Segoe UI" panose="020B0502040204020203" pitchFamily="34" charset="0"/>
              </a:rPr>
              <a:t>SCAN THE CODE &amp; START YOUR JOURNEY ON .NET today!</a:t>
            </a:r>
            <a:endParaRPr lang="en-US" sz="4400" b="1" dirty="0">
              <a:solidFill>
                <a:schemeClr val="bg1"/>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xmlns="" id="{8B17F82A-A636-4FFB-86C8-D3F3B5456305}"/>
              </a:ext>
            </a:extLst>
          </p:cNvPr>
          <p:cNvSpPr txBox="1"/>
          <p:nvPr/>
        </p:nvSpPr>
        <p:spPr>
          <a:xfrm>
            <a:off x="7001838" y="4942271"/>
            <a:ext cx="5869727" cy="1200329"/>
          </a:xfrm>
          <a:prstGeom prst="rect">
            <a:avLst/>
          </a:prstGeom>
          <a:noFill/>
        </p:spPr>
        <p:txBody>
          <a:bodyPr wrap="square" rtlCol="0">
            <a:spAutoFit/>
          </a:bodyPr>
          <a:lstStyle/>
          <a:p>
            <a:r>
              <a:rPr lang="en-US" sz="3600" dirty="0">
                <a:hlinkClick r:id="rId2"/>
              </a:rPr>
              <a:t>https://aka.ms/AA62x0i</a:t>
            </a:r>
            <a:endParaRPr lang="en-US" sz="28700" dirty="0"/>
          </a:p>
          <a:p>
            <a:endParaRPr lang="en-US" sz="3600" dirty="0"/>
          </a:p>
        </p:txBody>
      </p:sp>
      <p:pic>
        <p:nvPicPr>
          <p:cNvPr id="3" name="Picture 2">
            <a:extLst>
              <a:ext uri="{FF2B5EF4-FFF2-40B4-BE49-F238E27FC236}">
                <a16:creationId xmlns:a16="http://schemas.microsoft.com/office/drawing/2014/main" xmlns="" id="{00FD31CF-3B16-43DA-8DE3-20FB36735053}"/>
              </a:ext>
            </a:extLst>
          </p:cNvPr>
          <p:cNvPicPr>
            <a:picLocks noChangeAspect="1"/>
          </p:cNvPicPr>
          <p:nvPr/>
        </p:nvPicPr>
        <p:blipFill>
          <a:blip r:embed="rId3"/>
          <a:stretch>
            <a:fillRect/>
          </a:stretch>
        </p:blipFill>
        <p:spPr>
          <a:xfrm>
            <a:off x="0" y="0"/>
            <a:ext cx="6939023" cy="6858000"/>
          </a:xfrm>
          <a:prstGeom prst="rect">
            <a:avLst/>
          </a:prstGeom>
        </p:spPr>
      </p:pic>
      <p:sp>
        <p:nvSpPr>
          <p:cNvPr id="7" name="Slide Number Placeholder 5">
            <a:extLst>
              <a:ext uri="{FF2B5EF4-FFF2-40B4-BE49-F238E27FC236}">
                <a16:creationId xmlns:a16="http://schemas.microsoft.com/office/drawing/2014/main" xmlns="" id="{8CE6172D-4D63-40BB-AC43-943BAED91845}"/>
              </a:ext>
            </a:extLst>
          </p:cNvPr>
          <p:cNvSpPr>
            <a:spLocks noGrp="1"/>
          </p:cNvSpPr>
          <p:nvPr>
            <p:ph type="sldNum" sz="quarter" idx="33"/>
          </p:nvPr>
        </p:nvSpPr>
        <p:spPr/>
        <p:txBody>
          <a:bodyPr/>
          <a:lstStyle/>
          <a:p>
            <a:fld id="{19B51A1E-902D-48AF-9020-955120F399B6}" type="slidenum">
              <a:rPr lang="en-US" smtClean="0"/>
              <a:pPr/>
              <a:t>24</a:t>
            </a:fld>
            <a:endParaRPr lang="en-US" dirty="0"/>
          </a:p>
        </p:txBody>
      </p:sp>
    </p:spTree>
    <p:extLst>
      <p:ext uri="{BB962C8B-B14F-4D97-AF65-F5344CB8AC3E}">
        <p14:creationId xmlns:p14="http://schemas.microsoft.com/office/powerpoint/2010/main" val="25166384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21A8004C-D351-452A-95F3-D7EF7C2AB54E}"/>
              </a:ext>
            </a:extLst>
          </p:cNvPr>
          <p:cNvSpPr txBox="1"/>
          <p:nvPr/>
        </p:nvSpPr>
        <p:spPr>
          <a:xfrm>
            <a:off x="7166226" y="813818"/>
            <a:ext cx="4385189" cy="1938992"/>
          </a:xfrm>
          <a:prstGeom prst="rect">
            <a:avLst/>
          </a:prstGeom>
          <a:noFill/>
        </p:spPr>
        <p:txBody>
          <a:bodyPr wrap="square" rtlCol="0">
            <a:spAutoFit/>
          </a:bodyPr>
          <a:lstStyle/>
          <a:p>
            <a:pPr algn="ctr"/>
            <a:r>
              <a:rPr lang="en-US" sz="4000" b="1" dirty="0">
                <a:solidFill>
                  <a:schemeClr val="bg1"/>
                </a:solidFill>
                <a:latin typeface="Segoe UI" panose="020B0502040204020203" pitchFamily="34" charset="0"/>
                <a:cs typeface="Segoe UI" panose="020B0502040204020203" pitchFamily="34" charset="0"/>
              </a:rPr>
              <a:t>SCAN THE CODE &amp; SEND US YOUR FEEDBACK!</a:t>
            </a:r>
            <a:endParaRPr lang="en-US" sz="4400" b="1" dirty="0">
              <a:solidFill>
                <a:schemeClr val="bg1"/>
              </a:soli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xmlns="" id="{8B17F82A-A636-4FFB-86C8-D3F3B5456305}"/>
              </a:ext>
            </a:extLst>
          </p:cNvPr>
          <p:cNvSpPr txBox="1"/>
          <p:nvPr/>
        </p:nvSpPr>
        <p:spPr>
          <a:xfrm>
            <a:off x="7001839" y="4942271"/>
            <a:ext cx="4725817" cy="892552"/>
          </a:xfrm>
          <a:prstGeom prst="rect">
            <a:avLst/>
          </a:prstGeom>
          <a:noFill/>
        </p:spPr>
        <p:txBody>
          <a:bodyPr wrap="square" rtlCol="0">
            <a:spAutoFit/>
          </a:bodyPr>
          <a:lstStyle/>
          <a:p>
            <a:r>
              <a:rPr lang="en-US" sz="2600" u="sng" dirty="0">
                <a:solidFill>
                  <a:srgbClr val="00B0F0"/>
                </a:solidFill>
              </a:rPr>
              <a:t>https://www.surveymonkey.com/r/GK96HDK</a:t>
            </a:r>
          </a:p>
        </p:txBody>
      </p:sp>
      <p:pic>
        <p:nvPicPr>
          <p:cNvPr id="3" name="Picture 2">
            <a:extLst>
              <a:ext uri="{FF2B5EF4-FFF2-40B4-BE49-F238E27FC236}">
                <a16:creationId xmlns:a16="http://schemas.microsoft.com/office/drawing/2014/main" xmlns="" id="{00FD31CF-3B16-43DA-8DE3-20FB367350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11" y="104774"/>
            <a:ext cx="6858000" cy="6572657"/>
          </a:xfrm>
          <a:prstGeom prst="rect">
            <a:avLst/>
          </a:prstGeom>
        </p:spPr>
      </p:pic>
      <p:sp>
        <p:nvSpPr>
          <p:cNvPr id="7" name="Slide Number Placeholder 5">
            <a:extLst>
              <a:ext uri="{FF2B5EF4-FFF2-40B4-BE49-F238E27FC236}">
                <a16:creationId xmlns:a16="http://schemas.microsoft.com/office/drawing/2014/main" xmlns="" id="{8CE6172D-4D63-40BB-AC43-943BAED91845}"/>
              </a:ext>
            </a:extLst>
          </p:cNvPr>
          <p:cNvSpPr>
            <a:spLocks noGrp="1"/>
          </p:cNvSpPr>
          <p:nvPr>
            <p:ph type="sldNum" sz="quarter" idx="33"/>
          </p:nvPr>
        </p:nvSpPr>
        <p:spPr/>
        <p:txBody>
          <a:bodyPr/>
          <a:lstStyle/>
          <a:p>
            <a:fld id="{19B51A1E-902D-48AF-9020-955120F399B6}" type="slidenum">
              <a:rPr lang="en-US" smtClean="0"/>
              <a:pPr/>
              <a:t>25</a:t>
            </a:fld>
            <a:endParaRPr lang="en-US" dirty="0"/>
          </a:p>
        </p:txBody>
      </p:sp>
    </p:spTree>
    <p:extLst>
      <p:ext uri="{BB962C8B-B14F-4D97-AF65-F5344CB8AC3E}">
        <p14:creationId xmlns:p14="http://schemas.microsoft.com/office/powerpoint/2010/main" val="9343544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xmlns="" id="{49FB970D-F185-4A3F-8143-F76DB787011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302" r="6302"/>
          <a:stretch>
            <a:fillRect/>
          </a:stretch>
        </p:blipFill>
        <p:spPr>
          <a:effectLst>
            <a:glow rad="101600">
              <a:schemeClr val="accent5">
                <a:satMod val="175000"/>
                <a:alpha val="40000"/>
              </a:schemeClr>
            </a:glow>
            <a:innerShdw blurRad="63500" dist="50800" dir="2700000">
              <a:prstClr val="black">
                <a:alpha val="50000"/>
              </a:prstClr>
            </a:innerShdw>
          </a:effectLst>
        </p:spPr>
      </p:pic>
      <p:sp>
        <p:nvSpPr>
          <p:cNvPr id="3" name="Title 2">
            <a:extLst>
              <a:ext uri="{FF2B5EF4-FFF2-40B4-BE49-F238E27FC236}">
                <a16:creationId xmlns:a16="http://schemas.microsoft.com/office/drawing/2014/main" xmlns="" id="{AA04DD0D-B0F4-45F7-AB27-7826BA09CE10}"/>
              </a:ext>
            </a:extLst>
          </p:cNvPr>
          <p:cNvSpPr>
            <a:spLocks noGrp="1"/>
          </p:cNvSpPr>
          <p:nvPr>
            <p:ph type="ctrTitle"/>
          </p:nvPr>
        </p:nvSpPr>
        <p:spPr>
          <a:xfrm>
            <a:off x="6538452" y="2967990"/>
            <a:ext cx="5202428" cy="3145536"/>
          </a:xfrm>
          <a:solidFill>
            <a:srgbClr val="E2068C"/>
          </a:solidFill>
        </p:spPr>
        <p:txBody>
          <a:bodyPr/>
          <a:lstStyle/>
          <a:p>
            <a:pPr algn="ctr"/>
            <a:r>
              <a:rPr lang="en-US" dirty="0"/>
              <a:t/>
            </a:r>
            <a:br>
              <a:rPr lang="en-US" dirty="0"/>
            </a:br>
            <a:r>
              <a:rPr lang="en-US" dirty="0"/>
              <a:t/>
            </a:r>
            <a:br>
              <a:rPr lang="en-US" dirty="0"/>
            </a:br>
            <a:r>
              <a:rPr lang="en-US" dirty="0" smtClean="0"/>
              <a:t>Thank  You</a:t>
            </a:r>
            <a:endParaRPr lang="en-US" dirty="0"/>
          </a:p>
        </p:txBody>
      </p:sp>
    </p:spTree>
    <p:extLst>
      <p:ext uri="{BB962C8B-B14F-4D97-AF65-F5344CB8AC3E}">
        <p14:creationId xmlns:p14="http://schemas.microsoft.com/office/powerpoint/2010/main" val="987504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0072C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0F281-4FF6-4617-A809-AC9C15ECF18A}"/>
              </a:ext>
            </a:extLst>
          </p:cNvPr>
          <p:cNvSpPr>
            <a:spLocks noGrp="1"/>
          </p:cNvSpPr>
          <p:nvPr>
            <p:ph type="title" idx="4294967295"/>
          </p:nvPr>
        </p:nvSpPr>
        <p:spPr>
          <a:xfrm>
            <a:off x="321546" y="264589"/>
            <a:ext cx="9859963" cy="942975"/>
          </a:xfrm>
          <a:prstGeom prst="rect">
            <a:avLst/>
          </a:prstGeom>
        </p:spPr>
        <p:txBody>
          <a:bodyPr/>
          <a:lstStyle/>
          <a:p>
            <a:r>
              <a:rPr lang="en-US" sz="4000" b="1" dirty="0">
                <a:solidFill>
                  <a:schemeClr val="bg1"/>
                </a:solidFill>
                <a:latin typeface="Segoe UI" panose="020B0502040204020203" pitchFamily="34" charset="0"/>
              </a:rPr>
              <a:t>What is cloud computing?</a:t>
            </a:r>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4294967295"/>
          </p:nvPr>
        </p:nvSpPr>
        <p:spPr>
          <a:xfrm>
            <a:off x="321546" y="1207564"/>
            <a:ext cx="10252075" cy="4670425"/>
          </a:xfrm>
          <a:prstGeom prst="rect">
            <a:avLst/>
          </a:prstGeom>
        </p:spPr>
        <p:txBody>
          <a:bodyPr/>
          <a:lstStyle/>
          <a:p>
            <a:pPr marL="285750" indent="-285750">
              <a:buFont typeface="Arial" panose="020B0604020202020204" pitchFamily="34" charset="0"/>
              <a:buChar char="•"/>
            </a:pPr>
            <a:r>
              <a:rPr lang="en-US" sz="2400" b="1" dirty="0">
                <a:solidFill>
                  <a:schemeClr val="bg1"/>
                </a:solidFill>
              </a:rPr>
              <a:t>Cloud computing is renting </a:t>
            </a:r>
            <a:r>
              <a:rPr lang="en-US" sz="2400" b="1" dirty="0" smtClean="0">
                <a:solidFill>
                  <a:schemeClr val="bg1"/>
                </a:solidFill>
              </a:rPr>
              <a:t>resources.</a:t>
            </a:r>
          </a:p>
          <a:p>
            <a:pPr marL="285750" indent="-285750">
              <a:buFont typeface="Arial" panose="020B0604020202020204" pitchFamily="34" charset="0"/>
              <a:buChar char="•"/>
            </a:pPr>
            <a:endParaRPr lang="en-US" sz="2400" b="1" dirty="0" smtClean="0">
              <a:solidFill>
                <a:schemeClr val="bg1"/>
              </a:solidFill>
            </a:endParaRPr>
          </a:p>
          <a:p>
            <a:pPr marL="285750" indent="-285750">
              <a:buFont typeface="Arial" panose="020B0604020202020204" pitchFamily="34" charset="0"/>
              <a:buChar char="•"/>
            </a:pPr>
            <a:r>
              <a:rPr lang="en-US" sz="2400" b="1" dirty="0" smtClean="0">
                <a:solidFill>
                  <a:schemeClr val="bg1"/>
                </a:solidFill>
              </a:rPr>
              <a:t>Cloud </a:t>
            </a:r>
            <a:r>
              <a:rPr lang="en-US" sz="2400" b="1" dirty="0">
                <a:solidFill>
                  <a:schemeClr val="bg1"/>
                </a:solidFill>
              </a:rPr>
              <a:t>provider is responsible for the physical hardware </a:t>
            </a:r>
            <a:r>
              <a:rPr lang="en-US" sz="2400" b="1" dirty="0" smtClean="0">
                <a:solidFill>
                  <a:schemeClr val="bg1"/>
                </a:solidFill>
              </a:rPr>
              <a:t>required.</a:t>
            </a:r>
          </a:p>
          <a:p>
            <a:pPr marL="285750" indent="-285750">
              <a:buFont typeface="Arial" panose="020B0604020202020204" pitchFamily="34" charset="0"/>
              <a:buChar char="•"/>
            </a:pPr>
            <a:endParaRPr lang="en-US" sz="2400" b="1" dirty="0" smtClean="0">
              <a:solidFill>
                <a:schemeClr val="bg1"/>
              </a:solidFill>
            </a:endParaRPr>
          </a:p>
          <a:p>
            <a:pPr marL="285750" indent="-285750">
              <a:buFont typeface="Arial" panose="020B0604020202020204" pitchFamily="34" charset="0"/>
              <a:buChar char="•"/>
            </a:pPr>
            <a:r>
              <a:rPr lang="en-US" sz="2400" b="1" dirty="0" smtClean="0">
                <a:solidFill>
                  <a:schemeClr val="bg1"/>
                </a:solidFill>
              </a:rPr>
              <a:t>The </a:t>
            </a:r>
            <a:r>
              <a:rPr lang="en-US" sz="2400" b="1" dirty="0">
                <a:solidFill>
                  <a:schemeClr val="bg1"/>
                </a:solidFill>
              </a:rPr>
              <a:t>computing services offered </a:t>
            </a:r>
            <a:r>
              <a:rPr lang="en-US" sz="2400" b="1" dirty="0" smtClean="0">
                <a:solidFill>
                  <a:schemeClr val="bg1"/>
                </a:solidFill>
              </a:rPr>
              <a:t>by </a:t>
            </a:r>
            <a:r>
              <a:rPr lang="en-US" sz="2400" b="1" dirty="0">
                <a:solidFill>
                  <a:schemeClr val="bg1"/>
                </a:solidFill>
              </a:rPr>
              <a:t>cloud </a:t>
            </a:r>
            <a:r>
              <a:rPr lang="en-US" sz="2400" b="1" dirty="0" smtClean="0">
                <a:solidFill>
                  <a:schemeClr val="bg1"/>
                </a:solidFill>
              </a:rPr>
              <a:t>provider typically include</a:t>
            </a:r>
          </a:p>
          <a:p>
            <a:pPr marL="285750" indent="-285750">
              <a:buFont typeface="Arial" panose="020B0604020202020204" pitchFamily="34" charset="0"/>
              <a:buChar char="•"/>
            </a:pPr>
            <a:endParaRPr lang="en-US" sz="1200" dirty="0" smtClean="0">
              <a:solidFill>
                <a:schemeClr val="bg1"/>
              </a:solidFill>
            </a:endParaRPr>
          </a:p>
          <a:p>
            <a:pPr marL="552450" lvl="1" indent="-285750">
              <a:buFont typeface="Arial" panose="020B0604020202020204" pitchFamily="34" charset="0"/>
              <a:buChar char="•"/>
            </a:pPr>
            <a:r>
              <a:rPr lang="en-US" sz="2100" b="1" dirty="0" smtClean="0">
                <a:solidFill>
                  <a:schemeClr val="bg1"/>
                </a:solidFill>
              </a:rPr>
              <a:t>Compute power</a:t>
            </a:r>
            <a:r>
              <a:rPr lang="en-US" sz="2400" dirty="0">
                <a:solidFill>
                  <a:schemeClr val="bg1"/>
                </a:solidFill>
              </a:rPr>
              <a:t> - </a:t>
            </a:r>
            <a:r>
              <a:rPr lang="en-US" sz="1800" dirty="0">
                <a:solidFill>
                  <a:schemeClr val="bg1"/>
                </a:solidFill>
              </a:rPr>
              <a:t>such as Linux servers or web applications</a:t>
            </a:r>
          </a:p>
          <a:p>
            <a:pPr marL="552450" lvl="1" indent="-285750">
              <a:buFont typeface="Arial" panose="020B0604020202020204" pitchFamily="34" charset="0"/>
              <a:buChar char="•"/>
            </a:pPr>
            <a:endParaRPr lang="en-US" sz="1100" b="1" dirty="0" smtClean="0">
              <a:solidFill>
                <a:schemeClr val="bg1"/>
              </a:solidFill>
            </a:endParaRPr>
          </a:p>
          <a:p>
            <a:pPr marL="552450" lvl="1" indent="-285750">
              <a:buFont typeface="Arial" panose="020B0604020202020204" pitchFamily="34" charset="0"/>
              <a:buChar char="•"/>
            </a:pPr>
            <a:r>
              <a:rPr lang="en-US" sz="2100" b="1" dirty="0" smtClean="0">
                <a:solidFill>
                  <a:schemeClr val="bg1"/>
                </a:solidFill>
              </a:rPr>
              <a:t>Storage</a:t>
            </a:r>
            <a:r>
              <a:rPr lang="en-US" sz="2400" dirty="0">
                <a:solidFill>
                  <a:schemeClr val="bg1"/>
                </a:solidFill>
              </a:rPr>
              <a:t> - </a:t>
            </a:r>
            <a:r>
              <a:rPr lang="en-US" sz="1800" dirty="0">
                <a:solidFill>
                  <a:schemeClr val="bg1"/>
                </a:solidFill>
              </a:rPr>
              <a:t>such as files and databases</a:t>
            </a:r>
          </a:p>
          <a:p>
            <a:pPr marL="552450" lvl="1" indent="-285750">
              <a:buFont typeface="Arial" panose="020B0604020202020204" pitchFamily="34" charset="0"/>
              <a:buChar char="•"/>
            </a:pPr>
            <a:endParaRPr lang="en-US" sz="1100" b="1" dirty="0" smtClean="0">
              <a:solidFill>
                <a:schemeClr val="bg1"/>
              </a:solidFill>
            </a:endParaRPr>
          </a:p>
          <a:p>
            <a:pPr marL="552450" lvl="1" indent="-285750">
              <a:buFont typeface="Arial" panose="020B0604020202020204" pitchFamily="34" charset="0"/>
              <a:buChar char="•"/>
            </a:pPr>
            <a:r>
              <a:rPr lang="en-US" sz="2100" b="1" dirty="0" smtClean="0">
                <a:solidFill>
                  <a:schemeClr val="bg1"/>
                </a:solidFill>
              </a:rPr>
              <a:t>Networking</a:t>
            </a:r>
            <a:r>
              <a:rPr lang="en-US" sz="2400" dirty="0">
                <a:solidFill>
                  <a:schemeClr val="bg1"/>
                </a:solidFill>
              </a:rPr>
              <a:t> - </a:t>
            </a:r>
            <a:r>
              <a:rPr lang="en-US" sz="1800" dirty="0">
                <a:solidFill>
                  <a:schemeClr val="bg1"/>
                </a:solidFill>
              </a:rPr>
              <a:t>such as secure connections between the cloud provider and your company</a:t>
            </a:r>
          </a:p>
          <a:p>
            <a:pPr marL="552450" lvl="1" indent="-285750">
              <a:buFont typeface="Arial" panose="020B0604020202020204" pitchFamily="34" charset="0"/>
              <a:buChar char="•"/>
            </a:pPr>
            <a:endParaRPr lang="en-US" sz="1100" b="1" dirty="0" smtClean="0">
              <a:solidFill>
                <a:schemeClr val="bg1"/>
              </a:solidFill>
            </a:endParaRPr>
          </a:p>
          <a:p>
            <a:pPr marL="552450" lvl="1" indent="-285750">
              <a:buFont typeface="Arial" panose="020B0604020202020204" pitchFamily="34" charset="0"/>
              <a:buChar char="•"/>
            </a:pPr>
            <a:r>
              <a:rPr lang="en-US" sz="2100" b="1" dirty="0" smtClean="0">
                <a:solidFill>
                  <a:schemeClr val="bg1"/>
                </a:solidFill>
              </a:rPr>
              <a:t>Analytics</a:t>
            </a:r>
            <a:r>
              <a:rPr lang="en-US" sz="2400" dirty="0">
                <a:solidFill>
                  <a:schemeClr val="bg1"/>
                </a:solidFill>
              </a:rPr>
              <a:t> - </a:t>
            </a:r>
            <a:r>
              <a:rPr lang="en-US" sz="1800" dirty="0">
                <a:solidFill>
                  <a:schemeClr val="bg1"/>
                </a:solidFill>
              </a:rPr>
              <a:t>such as visualizing telemetry and performance data</a:t>
            </a:r>
          </a:p>
          <a:p>
            <a:pPr marL="285750" indent="-285750">
              <a:buFont typeface="Arial" panose="020B0604020202020204" pitchFamily="34" charset="0"/>
              <a:buChar char="•"/>
            </a:pPr>
            <a:endParaRPr lang="en-US" sz="2400" dirty="0" smtClean="0">
              <a:solidFill>
                <a:schemeClr val="bg1"/>
              </a:solidFill>
            </a:endParaRPr>
          </a:p>
          <a:p>
            <a:pPr marL="285750" indent="-285750">
              <a:buFont typeface="Arial" panose="020B0604020202020204" pitchFamily="34" charset="0"/>
              <a:buChar char="•"/>
            </a:pPr>
            <a:endParaRPr lang="en-US" sz="2400" dirty="0">
              <a:solidFill>
                <a:schemeClr val="bg1"/>
              </a:solidFill>
            </a:endParaRPr>
          </a:p>
        </p:txBody>
      </p:sp>
    </p:spTree>
    <p:extLst>
      <p:ext uri="{BB962C8B-B14F-4D97-AF65-F5344CB8AC3E}">
        <p14:creationId xmlns:p14="http://schemas.microsoft.com/office/powerpoint/2010/main" val="1329746698"/>
      </p:ext>
    </p:extLst>
  </p:cSld>
  <p:clrMapOvr>
    <a:overrideClrMapping bg1="lt1" tx1="dk1" bg2="lt2" tx2="dk2" accent1="accent1" accent2="accent2" accent3="accent3" accent4="accent4" accent5="accent5" accent6="accent6" hlink="hlink" folHlink="folHlink"/>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130192" y="294712"/>
            <a:ext cx="9860610" cy="944148"/>
          </a:xfrm>
        </p:spPr>
        <p:txBody>
          <a:bodyPr/>
          <a:lstStyle/>
          <a:p>
            <a:r>
              <a:rPr lang="en-US" sz="4000" b="1" dirty="0" smtClean="0">
                <a:solidFill>
                  <a:schemeClr val="tx2">
                    <a:lumMod val="40000"/>
                    <a:lumOff val="60000"/>
                  </a:schemeClr>
                </a:solidFill>
                <a:latin typeface="Segoe UI" panose="020B0502040204020203" pitchFamily="34" charset="0"/>
              </a:rPr>
              <a:t>Types of Compute Power</a:t>
            </a:r>
            <a:endParaRPr lang="en-US" sz="4000" b="1" dirty="0">
              <a:solidFill>
                <a:schemeClr val="tx2">
                  <a:lumMod val="40000"/>
                  <a:lumOff val="60000"/>
                </a:schemeClr>
              </a:solidFill>
              <a:latin typeface="Segoe UI" panose="020B0502040204020203" pitchFamily="34" charset="0"/>
            </a:endParaRPr>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12"/>
          </p:nvPr>
        </p:nvSpPr>
        <p:spPr>
          <a:xfrm>
            <a:off x="130191" y="1238860"/>
            <a:ext cx="11668519" cy="2143437"/>
          </a:xfrm>
        </p:spPr>
        <p:txBody>
          <a:bodyPr/>
          <a:lstStyle/>
          <a:p>
            <a:pPr marL="285750" indent="-285750">
              <a:buFont typeface="Arial" panose="020B0604020202020204" pitchFamily="34" charset="0"/>
              <a:buChar char="•"/>
            </a:pPr>
            <a:r>
              <a:rPr lang="en-US" sz="2400" b="1" dirty="0" smtClean="0">
                <a:solidFill>
                  <a:schemeClr val="bg2">
                    <a:lumMod val="20000"/>
                    <a:lumOff val="80000"/>
                  </a:schemeClr>
                </a:solidFill>
                <a:latin typeface="+mn-lt"/>
              </a:rPr>
              <a:t>Virtual Machines – VMs</a:t>
            </a:r>
          </a:p>
          <a:p>
            <a:endParaRPr lang="en-US" sz="1000" b="1" dirty="0" smtClean="0">
              <a:solidFill>
                <a:schemeClr val="tx1"/>
              </a:solidFill>
              <a:latin typeface="+mn-lt"/>
            </a:endParaRPr>
          </a:p>
          <a:p>
            <a:pPr marL="915591" lvl="1" indent="-342900"/>
            <a:r>
              <a:rPr lang="en-US" sz="1600" b="1" dirty="0" smtClean="0">
                <a:solidFill>
                  <a:schemeClr val="tx1"/>
                </a:solidFill>
              </a:rPr>
              <a:t>Like a physical computer, includes operating system and hardware.</a:t>
            </a:r>
          </a:p>
          <a:p>
            <a:pPr marL="915591" lvl="1" indent="-342900"/>
            <a:r>
              <a:rPr lang="en-US" sz="1600" b="1" dirty="0" smtClean="0">
                <a:solidFill>
                  <a:schemeClr val="tx1"/>
                </a:solidFill>
              </a:rPr>
              <a:t>You can Install whatever software you want.</a:t>
            </a:r>
            <a:endParaRPr lang="en-US" sz="1600" b="1" dirty="0">
              <a:solidFill>
                <a:schemeClr val="tx1"/>
              </a:solidFill>
            </a:endParaRPr>
          </a:p>
          <a:p>
            <a:pPr marL="915591" lvl="1" indent="-342900"/>
            <a:r>
              <a:rPr lang="en-US" sz="1600" b="1" dirty="0" smtClean="0">
                <a:solidFill>
                  <a:schemeClr val="tx1"/>
                </a:solidFill>
              </a:rPr>
              <a:t>Gives more control over and responsibilities over maintenance.</a:t>
            </a:r>
          </a:p>
          <a:p>
            <a:pPr marL="285750" indent="-285750">
              <a:buFont typeface="Arial" panose="020B0604020202020204" pitchFamily="34" charset="0"/>
              <a:buChar char="•"/>
            </a:pPr>
            <a:endParaRPr lang="en-US" sz="2400" b="1" dirty="0" smtClean="0">
              <a:solidFill>
                <a:schemeClr val="tx1"/>
              </a:solidFill>
            </a:endParaRPr>
          </a:p>
          <a:p>
            <a:pPr marL="285750" indent="-285750">
              <a:buFont typeface="Arial" panose="020B0604020202020204" pitchFamily="34" charset="0"/>
              <a:buChar char="•"/>
            </a:pPr>
            <a:endParaRPr lang="en-US" sz="2400" dirty="0" smtClean="0">
              <a:solidFill>
                <a:schemeClr val="tx1"/>
              </a:solidFill>
            </a:endParaRPr>
          </a:p>
          <a:p>
            <a:pPr marL="285750" indent="-285750">
              <a:buFont typeface="Arial" panose="020B0604020202020204" pitchFamily="34" charset="0"/>
              <a:buChar char="•"/>
            </a:pPr>
            <a:endParaRPr lang="en-US" sz="2400" dirty="0">
              <a:solidFill>
                <a:schemeClr val="tx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259" y="2758340"/>
            <a:ext cx="9752381" cy="3819048"/>
          </a:xfrm>
          <a:prstGeom prst="rect">
            <a:avLst/>
          </a:prstGeom>
        </p:spPr>
      </p:pic>
    </p:spTree>
    <p:extLst>
      <p:ext uri="{BB962C8B-B14F-4D97-AF65-F5344CB8AC3E}">
        <p14:creationId xmlns:p14="http://schemas.microsoft.com/office/powerpoint/2010/main" val="88981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130192" y="294712"/>
            <a:ext cx="9860610" cy="944148"/>
          </a:xfrm>
        </p:spPr>
        <p:txBody>
          <a:bodyPr/>
          <a:lstStyle/>
          <a:p>
            <a:r>
              <a:rPr lang="en-US" sz="4000" b="1" dirty="0" smtClean="0">
                <a:solidFill>
                  <a:schemeClr val="tx2">
                    <a:lumMod val="40000"/>
                    <a:lumOff val="60000"/>
                  </a:schemeClr>
                </a:solidFill>
                <a:latin typeface="Segoe UI" panose="020B0502040204020203" pitchFamily="34" charset="0"/>
              </a:rPr>
              <a:t>Types of Compute Power</a:t>
            </a:r>
            <a:endParaRPr lang="en-US" sz="4000" b="1" dirty="0">
              <a:solidFill>
                <a:schemeClr val="tx2">
                  <a:lumMod val="40000"/>
                  <a:lumOff val="60000"/>
                </a:schemeClr>
              </a:solidFill>
              <a:latin typeface="Segoe UI" panose="020B0502040204020203" pitchFamily="34" charset="0"/>
            </a:endParaRPr>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12"/>
          </p:nvPr>
        </p:nvSpPr>
        <p:spPr>
          <a:xfrm>
            <a:off x="130189" y="1101208"/>
            <a:ext cx="11668519" cy="2054946"/>
          </a:xfrm>
        </p:spPr>
        <p:txBody>
          <a:bodyPr/>
          <a:lstStyle/>
          <a:p>
            <a:pPr marL="285750" indent="-285750">
              <a:buFont typeface="Arial" panose="020B0604020202020204" pitchFamily="34" charset="0"/>
              <a:buChar char="•"/>
            </a:pPr>
            <a:r>
              <a:rPr lang="en-US" sz="2400" b="1" dirty="0" smtClean="0">
                <a:solidFill>
                  <a:schemeClr val="accent2">
                    <a:lumMod val="40000"/>
                    <a:lumOff val="60000"/>
                  </a:schemeClr>
                </a:solidFill>
                <a:latin typeface="+mn-lt"/>
              </a:rPr>
              <a:t>Containers</a:t>
            </a:r>
            <a:r>
              <a:rPr lang="en-US" sz="2400" b="1" dirty="0" smtClean="0">
                <a:solidFill>
                  <a:schemeClr val="tx1"/>
                </a:solidFill>
                <a:latin typeface="+mn-lt"/>
              </a:rPr>
              <a:t> </a:t>
            </a:r>
            <a:r>
              <a:rPr lang="en-US" sz="1800" b="1" dirty="0" smtClean="0">
                <a:solidFill>
                  <a:schemeClr val="tx1"/>
                </a:solidFill>
                <a:latin typeface="+mn-lt"/>
              </a:rPr>
              <a:t>(ex: Docker)</a:t>
            </a:r>
          </a:p>
          <a:p>
            <a:endParaRPr lang="en-US" sz="1000" b="1" dirty="0" smtClean="0">
              <a:solidFill>
                <a:schemeClr val="tx1"/>
              </a:solidFill>
              <a:latin typeface="+mn-lt"/>
            </a:endParaRPr>
          </a:p>
          <a:p>
            <a:pPr marL="858441" lvl="1" indent="-285750"/>
            <a:r>
              <a:rPr lang="en-US" sz="1600" b="1" dirty="0">
                <a:solidFill>
                  <a:schemeClr val="tx1"/>
                </a:solidFill>
              </a:rPr>
              <a:t>provide a consistent, isolated execution environment for </a:t>
            </a:r>
            <a:r>
              <a:rPr lang="en-US" sz="1600" b="1" dirty="0" smtClean="0">
                <a:solidFill>
                  <a:schemeClr val="tx1"/>
                </a:solidFill>
              </a:rPr>
              <a:t>applications.</a:t>
            </a:r>
            <a:endParaRPr lang="en-US" sz="1600" b="1" dirty="0">
              <a:solidFill>
                <a:schemeClr val="tx1"/>
              </a:solidFill>
            </a:endParaRPr>
          </a:p>
          <a:p>
            <a:pPr marL="858441" lvl="1" indent="-285750"/>
            <a:r>
              <a:rPr lang="en-US" sz="1600" b="1" dirty="0">
                <a:solidFill>
                  <a:schemeClr val="tx1"/>
                </a:solidFill>
              </a:rPr>
              <a:t>similar to VMs except they don't require a guest operating </a:t>
            </a:r>
            <a:r>
              <a:rPr lang="en-US" sz="1600" b="1" dirty="0" smtClean="0">
                <a:solidFill>
                  <a:schemeClr val="tx1"/>
                </a:solidFill>
              </a:rPr>
              <a:t>system(no boot time).</a:t>
            </a:r>
            <a:endParaRPr lang="en-US" sz="1600" b="1" dirty="0">
              <a:solidFill>
                <a:schemeClr val="tx1"/>
              </a:solidFill>
            </a:endParaRPr>
          </a:p>
          <a:p>
            <a:pPr marL="858441" lvl="1" indent="-285750"/>
            <a:r>
              <a:rPr lang="en-US" sz="1600" b="1" dirty="0">
                <a:solidFill>
                  <a:schemeClr val="tx1"/>
                </a:solidFill>
              </a:rPr>
              <a:t>the application and all its dependencies is packaged into a "container" and then a standard runtime environment is used to execute the </a:t>
            </a:r>
            <a:r>
              <a:rPr lang="en-US" sz="1600" b="1" dirty="0" smtClean="0">
                <a:solidFill>
                  <a:schemeClr val="tx1"/>
                </a:solidFill>
              </a:rPr>
              <a:t>app.</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259" y="2866492"/>
            <a:ext cx="9752381" cy="3819048"/>
          </a:xfrm>
          <a:prstGeom prst="rect">
            <a:avLst/>
          </a:prstGeom>
        </p:spPr>
      </p:pic>
    </p:spTree>
    <p:extLst>
      <p:ext uri="{BB962C8B-B14F-4D97-AF65-F5344CB8AC3E}">
        <p14:creationId xmlns:p14="http://schemas.microsoft.com/office/powerpoint/2010/main" val="3184072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130192" y="294712"/>
            <a:ext cx="9860610" cy="944148"/>
          </a:xfrm>
        </p:spPr>
        <p:txBody>
          <a:bodyPr/>
          <a:lstStyle/>
          <a:p>
            <a:r>
              <a:rPr lang="en-US" sz="4000" b="1" dirty="0" smtClean="0">
                <a:solidFill>
                  <a:schemeClr val="tx2">
                    <a:lumMod val="40000"/>
                    <a:lumOff val="60000"/>
                  </a:schemeClr>
                </a:solidFill>
                <a:latin typeface="Segoe UI" panose="020B0502040204020203" pitchFamily="34" charset="0"/>
              </a:rPr>
              <a:t>Types of Compute Power</a:t>
            </a:r>
            <a:endParaRPr lang="en-US" sz="4000" b="1" dirty="0">
              <a:solidFill>
                <a:schemeClr val="tx2">
                  <a:lumMod val="40000"/>
                  <a:lumOff val="60000"/>
                </a:schemeClr>
              </a:solidFill>
              <a:latin typeface="Segoe UI" panose="020B0502040204020203" pitchFamily="34" charset="0"/>
            </a:endParaRPr>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12"/>
          </p:nvPr>
        </p:nvSpPr>
        <p:spPr>
          <a:xfrm>
            <a:off x="130192" y="1081544"/>
            <a:ext cx="11668519" cy="1612495"/>
          </a:xfrm>
        </p:spPr>
        <p:txBody>
          <a:bodyPr/>
          <a:lstStyle/>
          <a:p>
            <a:pPr lvl="1" indent="0">
              <a:buNone/>
            </a:pPr>
            <a:endParaRPr lang="en-US" sz="1600" b="1" dirty="0">
              <a:solidFill>
                <a:schemeClr val="tx1"/>
              </a:solidFill>
            </a:endParaRPr>
          </a:p>
          <a:p>
            <a:pPr marL="285750" indent="-285750">
              <a:buFont typeface="Arial" panose="020B0604020202020204" pitchFamily="34" charset="0"/>
              <a:buChar char="•"/>
            </a:pPr>
            <a:r>
              <a:rPr lang="en-US" sz="2400" b="1" dirty="0">
                <a:solidFill>
                  <a:schemeClr val="accent2">
                    <a:lumMod val="40000"/>
                    <a:lumOff val="60000"/>
                  </a:schemeClr>
                </a:solidFill>
                <a:latin typeface="+mn-lt"/>
              </a:rPr>
              <a:t>Serverless Computing</a:t>
            </a:r>
          </a:p>
          <a:p>
            <a:pPr marL="266700" lvl="1" indent="0">
              <a:buNone/>
            </a:pPr>
            <a:endParaRPr lang="en-US" sz="1100" b="1" dirty="0" smtClean="0">
              <a:solidFill>
                <a:schemeClr val="tx1"/>
              </a:solidFill>
            </a:endParaRPr>
          </a:p>
          <a:p>
            <a:pPr marL="858441" lvl="1" indent="-285750"/>
            <a:r>
              <a:rPr lang="en-US" sz="1600" b="1" dirty="0">
                <a:solidFill>
                  <a:schemeClr val="tx1"/>
                </a:solidFill>
              </a:rPr>
              <a:t>run application code without creating, configuring, or maintaining a server.</a:t>
            </a:r>
          </a:p>
          <a:p>
            <a:pPr marL="858441" lvl="1" indent="-285750"/>
            <a:r>
              <a:rPr lang="en-US" sz="1600" b="1" dirty="0">
                <a:solidFill>
                  <a:schemeClr val="tx1"/>
                </a:solidFill>
              </a:rPr>
              <a:t> you only pay for the processing time used by each function as it executes</a:t>
            </a:r>
          </a:p>
          <a:p>
            <a:pPr marL="285750" indent="-285750">
              <a:buFont typeface="Arial" panose="020B0604020202020204" pitchFamily="34" charset="0"/>
              <a:buChar char="•"/>
            </a:pPr>
            <a:endParaRPr lang="en-US" sz="2400" dirty="0" smtClean="0">
              <a:solidFill>
                <a:schemeClr val="tx1"/>
              </a:solidFill>
            </a:endParaRPr>
          </a:p>
          <a:p>
            <a:pPr marL="285750" indent="-285750">
              <a:buFont typeface="Arial" panose="020B0604020202020204" pitchFamily="34" charset="0"/>
              <a:buChar char="•"/>
            </a:pPr>
            <a:endParaRPr lang="en-US" sz="2400" dirty="0">
              <a:solidFill>
                <a:schemeClr val="tx1"/>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259" y="2817331"/>
            <a:ext cx="9752381" cy="3819048"/>
          </a:xfrm>
          <a:prstGeom prst="rect">
            <a:avLst/>
          </a:prstGeom>
        </p:spPr>
      </p:pic>
    </p:spTree>
    <p:extLst>
      <p:ext uri="{BB962C8B-B14F-4D97-AF65-F5344CB8AC3E}">
        <p14:creationId xmlns:p14="http://schemas.microsoft.com/office/powerpoint/2010/main" val="302061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130192" y="294712"/>
            <a:ext cx="9860610" cy="944148"/>
          </a:xfrm>
        </p:spPr>
        <p:txBody>
          <a:bodyPr/>
          <a:lstStyle/>
          <a:p>
            <a:r>
              <a:rPr lang="en-US" sz="4000" b="1" dirty="0">
                <a:latin typeface="+mn-lt"/>
              </a:rPr>
              <a:t>Benefits of cloud </a:t>
            </a:r>
            <a:r>
              <a:rPr lang="en-US" sz="4000" b="1" dirty="0" smtClean="0">
                <a:latin typeface="+mn-lt"/>
              </a:rPr>
              <a:t>computing</a:t>
            </a:r>
            <a:endParaRPr lang="en-US" sz="4000" b="1" dirty="0">
              <a:solidFill>
                <a:schemeClr val="tx1"/>
              </a:solidFill>
              <a:latin typeface="+mn-lt"/>
            </a:endParaRPr>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12"/>
          </p:nvPr>
        </p:nvSpPr>
        <p:spPr>
          <a:xfrm>
            <a:off x="130191" y="1238859"/>
            <a:ext cx="10252674" cy="5260263"/>
          </a:xfrm>
        </p:spPr>
        <p:txBody>
          <a:bodyPr/>
          <a:lstStyle/>
          <a:p>
            <a:pPr marL="285750" indent="-285750">
              <a:buFont typeface="Arial" panose="020B0604020202020204" pitchFamily="34" charset="0"/>
              <a:buChar char="•"/>
            </a:pPr>
            <a:r>
              <a:rPr lang="en-US" sz="2400" b="1" dirty="0" smtClean="0">
                <a:solidFill>
                  <a:schemeClr val="accent2">
                    <a:lumMod val="40000"/>
                    <a:lumOff val="60000"/>
                  </a:schemeClr>
                </a:solidFill>
                <a:latin typeface="+mn-lt"/>
              </a:rPr>
              <a:t>Cost effective</a:t>
            </a:r>
            <a:r>
              <a:rPr lang="en-US" sz="2400" dirty="0" smtClean="0">
                <a:solidFill>
                  <a:schemeClr val="tx1"/>
                </a:solidFill>
              </a:rPr>
              <a:t> – pay as you go.</a:t>
            </a:r>
            <a:endParaRPr lang="en-US" sz="2400" dirty="0">
              <a:solidFill>
                <a:schemeClr val="tx1"/>
              </a:solidFill>
            </a:endParaRPr>
          </a:p>
          <a:p>
            <a:pPr marL="858441" lvl="1" indent="-285750"/>
            <a:r>
              <a:rPr lang="en-US" sz="1616" dirty="0" smtClean="0">
                <a:solidFill>
                  <a:schemeClr val="tx1"/>
                </a:solidFill>
              </a:rPr>
              <a:t>No upfront infrastructure costs.</a:t>
            </a:r>
          </a:p>
          <a:p>
            <a:pPr marL="858441" lvl="1" indent="-285750"/>
            <a:r>
              <a:rPr lang="en-US" sz="1616" dirty="0" smtClean="0">
                <a:solidFill>
                  <a:schemeClr val="tx1"/>
                </a:solidFill>
              </a:rPr>
              <a:t>No need to purchase infrastructure may not be used.</a:t>
            </a:r>
          </a:p>
          <a:p>
            <a:pPr marL="858441" lvl="1" indent="-285750"/>
            <a:r>
              <a:rPr lang="en-US" sz="1616" dirty="0" smtClean="0">
                <a:solidFill>
                  <a:schemeClr val="tx1"/>
                </a:solidFill>
              </a:rPr>
              <a:t>The ability to pay for additionally resources when they are needed.</a:t>
            </a:r>
          </a:p>
          <a:p>
            <a:pPr marL="858441" lvl="1" indent="-285750"/>
            <a:r>
              <a:rPr lang="en-US" sz="1616" dirty="0" smtClean="0">
                <a:solidFill>
                  <a:schemeClr val="tx1"/>
                </a:solidFill>
              </a:rPr>
              <a:t>The ability to stop paying for resources that are no longer needed.</a:t>
            </a:r>
          </a:p>
          <a:p>
            <a:pPr marL="858441" lvl="1" indent="-285750"/>
            <a:endParaRPr lang="en-US" sz="1616" dirty="0">
              <a:solidFill>
                <a:schemeClr val="tx1"/>
              </a:solidFill>
            </a:endParaRPr>
          </a:p>
          <a:p>
            <a:pPr marL="342900" indent="-342900">
              <a:buFont typeface="Arial" panose="020B0604020202020204" pitchFamily="34" charset="0"/>
              <a:buChar char="•"/>
            </a:pPr>
            <a:r>
              <a:rPr lang="en-US" sz="2400" b="1" dirty="0" smtClean="0">
                <a:solidFill>
                  <a:schemeClr val="accent2">
                    <a:lumMod val="40000"/>
                    <a:lumOff val="60000"/>
                  </a:schemeClr>
                </a:solidFill>
                <a:latin typeface="Segoe UI" panose="020B0502040204020203" pitchFamily="34" charset="0"/>
                <a:cs typeface="Segoe UI" panose="020B0502040204020203" pitchFamily="34" charset="0"/>
              </a:rPr>
              <a:t>Scalability</a:t>
            </a:r>
          </a:p>
          <a:p>
            <a:pPr lvl="1" indent="0">
              <a:buNone/>
            </a:pPr>
            <a:r>
              <a:rPr lang="en-US" sz="1616" dirty="0" smtClean="0">
                <a:solidFill>
                  <a:schemeClr val="tx1"/>
                </a:solidFill>
                <a:latin typeface="Segoe UI" panose="020B0502040204020203" pitchFamily="34" charset="0"/>
                <a:cs typeface="Segoe UI" panose="020B0502040204020203" pitchFamily="34" charset="0"/>
              </a:rPr>
              <a:t>It can be done manually or automatically based on specific triggers.</a:t>
            </a:r>
          </a:p>
          <a:p>
            <a:pPr lvl="1" indent="0">
              <a:buNone/>
            </a:pPr>
            <a:endParaRPr lang="en-US" sz="1600" dirty="0" smtClean="0">
              <a:solidFill>
                <a:schemeClr val="tx1"/>
              </a:solidFill>
              <a:latin typeface="Segoe UI" panose="020B0502040204020203" pitchFamily="34" charset="0"/>
              <a:cs typeface="Segoe UI" panose="020B0502040204020203" pitchFamily="34" charset="0"/>
            </a:endParaRPr>
          </a:p>
          <a:p>
            <a:pPr marL="915591" lvl="1" indent="-342900"/>
            <a:r>
              <a:rPr lang="en-US" sz="1616" b="1" dirty="0" smtClean="0">
                <a:solidFill>
                  <a:schemeClr val="tx1"/>
                </a:solidFill>
                <a:latin typeface="Segoe UI" panose="020B0502040204020203" pitchFamily="34" charset="0"/>
                <a:cs typeface="Segoe UI" panose="020B0502040204020203" pitchFamily="34" charset="0"/>
              </a:rPr>
              <a:t>Vertical Scaling</a:t>
            </a:r>
            <a:r>
              <a:rPr lang="en-US" sz="1616" dirty="0" smtClean="0">
                <a:solidFill>
                  <a:schemeClr val="tx1"/>
                </a:solidFill>
                <a:latin typeface="Segoe UI" panose="020B0502040204020203" pitchFamily="34" charset="0"/>
                <a:cs typeface="Segoe UI" panose="020B0502040204020203" pitchFamily="34" charset="0"/>
              </a:rPr>
              <a:t>(scaling up)</a:t>
            </a:r>
          </a:p>
          <a:p>
            <a:pPr lvl="1" indent="0">
              <a:buNone/>
            </a:pPr>
            <a:r>
              <a:rPr lang="en-US" sz="1616" dirty="0">
                <a:solidFill>
                  <a:schemeClr val="tx1"/>
                </a:solidFill>
                <a:latin typeface="Segoe UI" panose="020B0502040204020203" pitchFamily="34" charset="0"/>
                <a:cs typeface="Segoe UI" panose="020B0502040204020203" pitchFamily="34" charset="0"/>
              </a:rPr>
              <a:t>	</a:t>
            </a:r>
            <a:r>
              <a:rPr lang="en-US" sz="1616" dirty="0" smtClean="0">
                <a:solidFill>
                  <a:schemeClr val="tx1"/>
                </a:solidFill>
                <a:latin typeface="Segoe UI" panose="020B0502040204020203" pitchFamily="34" charset="0"/>
                <a:cs typeface="Segoe UI" panose="020B0502040204020203" pitchFamily="34" charset="0"/>
              </a:rPr>
              <a:t>adding more resources to the existing server(VM).</a:t>
            </a:r>
          </a:p>
          <a:p>
            <a:pPr marL="858441" lvl="1" indent="-285750"/>
            <a:r>
              <a:rPr lang="en-US" sz="1616" b="1" dirty="0" smtClean="0">
                <a:solidFill>
                  <a:schemeClr val="tx1"/>
                </a:solidFill>
                <a:latin typeface="Segoe UI" panose="020B0502040204020203" pitchFamily="34" charset="0"/>
                <a:cs typeface="Segoe UI" panose="020B0502040204020203" pitchFamily="34" charset="0"/>
              </a:rPr>
              <a:t>Horizontal Scaling</a:t>
            </a:r>
            <a:r>
              <a:rPr lang="en-US" sz="1616" dirty="0" smtClean="0">
                <a:solidFill>
                  <a:schemeClr val="tx1"/>
                </a:solidFill>
                <a:latin typeface="Segoe UI" panose="020B0502040204020203" pitchFamily="34" charset="0"/>
                <a:cs typeface="Segoe UI" panose="020B0502040204020203" pitchFamily="34" charset="0"/>
              </a:rPr>
              <a:t>(scaling out)</a:t>
            </a:r>
          </a:p>
          <a:p>
            <a:pPr lvl="1" indent="0">
              <a:buNone/>
            </a:pPr>
            <a:r>
              <a:rPr lang="en-US" sz="1616" dirty="0">
                <a:solidFill>
                  <a:schemeClr val="tx1"/>
                </a:solidFill>
                <a:latin typeface="Segoe UI" panose="020B0502040204020203" pitchFamily="34" charset="0"/>
                <a:cs typeface="Segoe UI" panose="020B0502040204020203" pitchFamily="34" charset="0"/>
              </a:rPr>
              <a:t>	</a:t>
            </a:r>
            <a:r>
              <a:rPr lang="en-US" sz="1616" dirty="0" smtClean="0">
                <a:solidFill>
                  <a:schemeClr val="tx1"/>
                </a:solidFill>
                <a:latin typeface="Segoe UI" panose="020B0502040204020203" pitchFamily="34" charset="0"/>
                <a:cs typeface="Segoe UI" panose="020B0502040204020203" pitchFamily="34" charset="0"/>
              </a:rPr>
              <a:t>adding more servers(VMs) that function together as one unit.</a:t>
            </a:r>
          </a:p>
          <a:p>
            <a:pPr lvl="1" indent="0">
              <a:buNone/>
            </a:pPr>
            <a:endParaRPr lang="en-US" sz="1616" dirty="0">
              <a:solidFill>
                <a:schemeClr val="tx1"/>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b="1" dirty="0" smtClean="0">
                <a:solidFill>
                  <a:schemeClr val="accent2">
                    <a:lumMod val="40000"/>
                    <a:lumOff val="60000"/>
                  </a:schemeClr>
                </a:solidFill>
                <a:latin typeface="Segoe UI" panose="020B0502040204020203" pitchFamily="34" charset="0"/>
                <a:cs typeface="Segoe UI" panose="020B0502040204020203" pitchFamily="34" charset="0"/>
              </a:rPr>
              <a:t>Elasticity</a:t>
            </a:r>
          </a:p>
          <a:p>
            <a:pPr marL="511175"/>
            <a:r>
              <a:rPr lang="en-US" sz="1616" dirty="0">
                <a:solidFill>
                  <a:schemeClr val="tx1"/>
                </a:solidFill>
                <a:latin typeface="Segoe UI" panose="020B0502040204020203" pitchFamily="34" charset="0"/>
                <a:cs typeface="Segoe UI" panose="020B0502040204020203" pitchFamily="34" charset="0"/>
              </a:rPr>
              <a:t>As your workload changes due to a spike or drop in demand, a cloud computing system can compensate by automatically adding or removing resources</a:t>
            </a:r>
          </a:p>
        </p:txBody>
      </p:sp>
    </p:spTree>
    <p:extLst>
      <p:ext uri="{BB962C8B-B14F-4D97-AF65-F5344CB8AC3E}">
        <p14:creationId xmlns:p14="http://schemas.microsoft.com/office/powerpoint/2010/main" val="1315081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130192" y="294712"/>
            <a:ext cx="9860610" cy="944148"/>
          </a:xfrm>
        </p:spPr>
        <p:txBody>
          <a:bodyPr/>
          <a:lstStyle/>
          <a:p>
            <a:r>
              <a:rPr lang="en-US" sz="4000" b="1" dirty="0">
                <a:latin typeface="+mn-lt"/>
              </a:rPr>
              <a:t>Benefits of cloud </a:t>
            </a:r>
            <a:r>
              <a:rPr lang="en-US" sz="4000" b="1" dirty="0" smtClean="0">
                <a:latin typeface="+mn-lt"/>
              </a:rPr>
              <a:t>computing</a:t>
            </a:r>
            <a:endParaRPr lang="en-US" sz="4000" b="1" dirty="0">
              <a:solidFill>
                <a:schemeClr val="tx1"/>
              </a:solidFill>
              <a:latin typeface="+mn-lt"/>
            </a:endParaRPr>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12"/>
          </p:nvPr>
        </p:nvSpPr>
        <p:spPr>
          <a:xfrm>
            <a:off x="130191" y="1238859"/>
            <a:ext cx="10252674" cy="5260263"/>
          </a:xfrm>
        </p:spPr>
        <p:txBody>
          <a:bodyPr/>
          <a:lstStyle/>
          <a:p>
            <a:pPr marL="285750" indent="-285750">
              <a:buFont typeface="Arial" panose="020B0604020202020204" pitchFamily="34" charset="0"/>
              <a:buChar char="•"/>
            </a:pPr>
            <a:r>
              <a:rPr lang="en-US" sz="2400" b="1" dirty="0" smtClean="0">
                <a:solidFill>
                  <a:schemeClr val="accent2">
                    <a:lumMod val="40000"/>
                    <a:lumOff val="60000"/>
                  </a:schemeClr>
                </a:solidFill>
                <a:latin typeface="+mn-lt"/>
              </a:rPr>
              <a:t>Current</a:t>
            </a:r>
            <a:endParaRPr lang="en-US" sz="2400" dirty="0" smtClean="0">
              <a:solidFill>
                <a:schemeClr val="tx1"/>
              </a:solidFill>
            </a:endParaRPr>
          </a:p>
          <a:p>
            <a:pPr marL="858441" lvl="1" indent="-285750"/>
            <a:r>
              <a:rPr lang="en-US" sz="1616" dirty="0">
                <a:solidFill>
                  <a:schemeClr val="tx1"/>
                </a:solidFill>
              </a:rPr>
              <a:t>Focus on building and deploying applications.</a:t>
            </a:r>
          </a:p>
          <a:p>
            <a:pPr marL="858441" lvl="1" indent="-285750"/>
            <a:r>
              <a:rPr lang="en-US" sz="1616" dirty="0">
                <a:solidFill>
                  <a:schemeClr val="tx1"/>
                </a:solidFill>
              </a:rPr>
              <a:t>Use the latest software and tools.</a:t>
            </a:r>
          </a:p>
          <a:p>
            <a:pPr marL="858441" lvl="1" indent="-285750"/>
            <a:r>
              <a:rPr lang="en-US" sz="1616" dirty="0">
                <a:solidFill>
                  <a:schemeClr val="tx1"/>
                </a:solidFill>
              </a:rPr>
              <a:t>Maintaining software patches, hardware setup, upgrades automatically done for.</a:t>
            </a:r>
          </a:p>
          <a:p>
            <a:pPr lvl="1" indent="0">
              <a:buNone/>
            </a:pPr>
            <a:endParaRPr lang="en-US" sz="1616" dirty="0">
              <a:solidFill>
                <a:schemeClr val="tx1"/>
              </a:solidFill>
            </a:endParaRPr>
          </a:p>
          <a:p>
            <a:pPr marL="342900" indent="-342900">
              <a:buFont typeface="Arial" panose="020B0604020202020204" pitchFamily="34" charset="0"/>
              <a:buChar char="•"/>
            </a:pPr>
            <a:r>
              <a:rPr lang="en-US" sz="2400" b="1" dirty="0" smtClean="0">
                <a:solidFill>
                  <a:schemeClr val="accent2">
                    <a:lumMod val="40000"/>
                    <a:lumOff val="60000"/>
                  </a:schemeClr>
                </a:solidFill>
                <a:latin typeface="Segoe UI" panose="020B0502040204020203" pitchFamily="34" charset="0"/>
                <a:cs typeface="Segoe UI" panose="020B0502040204020203" pitchFamily="34" charset="0"/>
              </a:rPr>
              <a:t>Reliable</a:t>
            </a:r>
          </a:p>
          <a:p>
            <a:pPr lvl="1" indent="0">
              <a:buNone/>
            </a:pPr>
            <a:r>
              <a:rPr lang="en-US" sz="1616" dirty="0">
                <a:solidFill>
                  <a:schemeClr val="tx1"/>
                </a:solidFill>
              </a:rPr>
              <a:t>Your data is always going to be there.</a:t>
            </a:r>
          </a:p>
          <a:p>
            <a:pPr marL="858441" lvl="1" indent="-285750"/>
            <a:r>
              <a:rPr lang="en-US" sz="1616" dirty="0" smtClean="0">
                <a:solidFill>
                  <a:schemeClr val="tx1"/>
                </a:solidFill>
              </a:rPr>
              <a:t>Azure offers </a:t>
            </a:r>
            <a:r>
              <a:rPr lang="en-US" sz="1616" dirty="0">
                <a:solidFill>
                  <a:schemeClr val="tx1"/>
                </a:solidFill>
              </a:rPr>
              <a:t>data backup, disaster recovery, and data replication services</a:t>
            </a:r>
          </a:p>
          <a:p>
            <a:pPr marL="858441" lvl="1" indent="-285750"/>
            <a:r>
              <a:rPr lang="en-US" sz="1616" dirty="0">
                <a:solidFill>
                  <a:schemeClr val="tx1"/>
                </a:solidFill>
              </a:rPr>
              <a:t>R</a:t>
            </a:r>
            <a:r>
              <a:rPr lang="en-US" sz="1616" dirty="0" smtClean="0">
                <a:solidFill>
                  <a:schemeClr val="tx1"/>
                </a:solidFill>
              </a:rPr>
              <a:t>edundancy </a:t>
            </a:r>
            <a:r>
              <a:rPr lang="en-US" sz="1616" dirty="0">
                <a:solidFill>
                  <a:schemeClr val="tx1"/>
                </a:solidFill>
              </a:rPr>
              <a:t>is </a:t>
            </a:r>
            <a:r>
              <a:rPr lang="en-US" sz="1616" dirty="0" smtClean="0">
                <a:solidFill>
                  <a:schemeClr val="tx1"/>
                </a:solidFill>
              </a:rPr>
              <a:t>built </a:t>
            </a:r>
            <a:r>
              <a:rPr lang="en-US" sz="1616" dirty="0">
                <a:solidFill>
                  <a:schemeClr val="tx1"/>
                </a:solidFill>
              </a:rPr>
              <a:t>into cloud services architecture so if one component fails, a backup component takes its place</a:t>
            </a:r>
            <a:r>
              <a:rPr lang="en-US" sz="1616" dirty="0" smtClean="0">
                <a:solidFill>
                  <a:schemeClr val="tx1"/>
                </a:solidFill>
              </a:rPr>
              <a:t>.</a:t>
            </a:r>
          </a:p>
          <a:p>
            <a:pPr lvl="1" indent="0">
              <a:buNone/>
            </a:pPr>
            <a:endParaRPr lang="en-US" sz="1616" dirty="0">
              <a:solidFill>
                <a:schemeClr val="tx1"/>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b="1" dirty="0" smtClean="0">
                <a:solidFill>
                  <a:schemeClr val="accent2">
                    <a:lumMod val="40000"/>
                    <a:lumOff val="60000"/>
                  </a:schemeClr>
                </a:solidFill>
                <a:latin typeface="Segoe UI" panose="020B0502040204020203" pitchFamily="34" charset="0"/>
                <a:cs typeface="Segoe UI" panose="020B0502040204020203" pitchFamily="34" charset="0"/>
              </a:rPr>
              <a:t>Global</a:t>
            </a:r>
          </a:p>
          <a:p>
            <a:pPr marL="511175"/>
            <a:r>
              <a:rPr lang="en-US" sz="1616" dirty="0" smtClean="0">
                <a:solidFill>
                  <a:schemeClr val="tx1"/>
                </a:solidFill>
                <a:latin typeface="Segoe UI" panose="020B0502040204020203" pitchFamily="34" charset="0"/>
                <a:cs typeface="Segoe UI" panose="020B0502040204020203" pitchFamily="34" charset="0"/>
              </a:rPr>
              <a:t>Azure has fully redundant datacenters around the globe in different regions.</a:t>
            </a:r>
          </a:p>
          <a:p>
            <a:pPr lvl="1" indent="0">
              <a:buNone/>
            </a:pPr>
            <a:endParaRPr lang="en-US" sz="1616" dirty="0">
              <a:solidFill>
                <a:schemeClr val="tx1"/>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b="1" dirty="0" smtClean="0">
                <a:solidFill>
                  <a:schemeClr val="accent2">
                    <a:lumMod val="40000"/>
                    <a:lumOff val="60000"/>
                  </a:schemeClr>
                </a:solidFill>
                <a:latin typeface="Segoe UI" panose="020B0502040204020203" pitchFamily="34" charset="0"/>
                <a:cs typeface="Segoe UI" panose="020B0502040204020203" pitchFamily="34" charset="0"/>
              </a:rPr>
              <a:t>Secure</a:t>
            </a:r>
            <a:endParaRPr lang="en-US" sz="2400" b="1" dirty="0">
              <a:solidFill>
                <a:schemeClr val="accent2">
                  <a:lumMod val="40000"/>
                  <a:lumOff val="60000"/>
                </a:schemeClr>
              </a:solidFill>
              <a:latin typeface="Segoe UI" panose="020B0502040204020203" pitchFamily="34" charset="0"/>
              <a:cs typeface="Segoe UI" panose="020B0502040204020203" pitchFamily="34" charset="0"/>
            </a:endParaRPr>
          </a:p>
          <a:p>
            <a:pPr marL="511175"/>
            <a:r>
              <a:rPr lang="en-US" sz="1616" dirty="0">
                <a:solidFill>
                  <a:schemeClr val="tx1"/>
                </a:solidFill>
                <a:latin typeface="Segoe UI" panose="020B0502040204020203" pitchFamily="34" charset="0"/>
                <a:cs typeface="Segoe UI" panose="020B0502040204020203" pitchFamily="34" charset="0"/>
              </a:rPr>
              <a:t>Azure </a:t>
            </a:r>
            <a:r>
              <a:rPr lang="en-US" sz="1616" dirty="0" smtClean="0">
                <a:solidFill>
                  <a:schemeClr val="tx1"/>
                </a:solidFill>
                <a:latin typeface="Segoe UI" panose="020B0502040204020203" pitchFamily="34" charset="0"/>
                <a:cs typeface="Segoe UI" panose="020B0502040204020203" pitchFamily="34" charset="0"/>
              </a:rPr>
              <a:t>is secured with multi-levels of security starting from physical security for accessing data centers building to encrypting your data and files.</a:t>
            </a:r>
            <a:endParaRPr lang="en-US" sz="1616" dirty="0">
              <a:solidFill>
                <a:schemeClr val="tx1"/>
              </a:solidFill>
              <a:latin typeface="Segoe UI" panose="020B0502040204020203" pitchFamily="34" charset="0"/>
              <a:cs typeface="Segoe UI" panose="020B0502040204020203" pitchFamily="34" charset="0"/>
            </a:endParaRPr>
          </a:p>
          <a:p>
            <a:pPr marL="511175"/>
            <a:endParaRPr lang="en-US" sz="1616" dirty="0">
              <a:solidFill>
                <a:schemeClr val="tx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8187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0F281-4FF6-4617-A809-AC9C15ECF18A}"/>
              </a:ext>
            </a:extLst>
          </p:cNvPr>
          <p:cNvSpPr>
            <a:spLocks noGrp="1"/>
          </p:cNvSpPr>
          <p:nvPr>
            <p:ph type="title"/>
          </p:nvPr>
        </p:nvSpPr>
        <p:spPr>
          <a:xfrm>
            <a:off x="130192" y="294712"/>
            <a:ext cx="9860610" cy="944148"/>
          </a:xfrm>
        </p:spPr>
        <p:txBody>
          <a:bodyPr/>
          <a:lstStyle/>
          <a:p>
            <a:r>
              <a:rPr lang="en-US" sz="4000" b="1" dirty="0" smtClean="0">
                <a:latin typeface="+mn-lt"/>
              </a:rPr>
              <a:t>Cloud Deployment Models</a:t>
            </a:r>
            <a:endParaRPr lang="en-US" sz="4000" b="1" dirty="0">
              <a:solidFill>
                <a:schemeClr val="tx1"/>
              </a:solidFill>
              <a:latin typeface="+mn-lt"/>
            </a:endParaRPr>
          </a:p>
        </p:txBody>
      </p:sp>
      <p:sp>
        <p:nvSpPr>
          <p:cNvPr id="3" name="Text Placeholder 2">
            <a:extLst>
              <a:ext uri="{FF2B5EF4-FFF2-40B4-BE49-F238E27FC236}">
                <a16:creationId xmlns:a16="http://schemas.microsoft.com/office/drawing/2014/main" xmlns="" id="{611DC577-0A95-47D0-95D9-5F8DA763D46B}"/>
              </a:ext>
            </a:extLst>
          </p:cNvPr>
          <p:cNvSpPr>
            <a:spLocks noGrp="1"/>
          </p:cNvSpPr>
          <p:nvPr>
            <p:ph type="body" sz="quarter" idx="12"/>
          </p:nvPr>
        </p:nvSpPr>
        <p:spPr>
          <a:xfrm>
            <a:off x="130191" y="1238859"/>
            <a:ext cx="10252674" cy="5260263"/>
          </a:xfrm>
        </p:spPr>
        <p:txBody>
          <a:bodyPr/>
          <a:lstStyle/>
          <a:p>
            <a:pPr marL="285750" indent="-285750">
              <a:buFont typeface="Arial" panose="020B0604020202020204" pitchFamily="34" charset="0"/>
              <a:buChar char="•"/>
            </a:pPr>
            <a:r>
              <a:rPr lang="en-US" sz="2400" b="1" dirty="0" smtClean="0">
                <a:solidFill>
                  <a:schemeClr val="accent2">
                    <a:lumMod val="40000"/>
                    <a:lumOff val="60000"/>
                  </a:schemeClr>
                </a:solidFill>
                <a:latin typeface="+mn-lt"/>
              </a:rPr>
              <a:t>Public</a:t>
            </a:r>
            <a:endParaRPr lang="en-US" sz="2400" dirty="0" smtClean="0">
              <a:solidFill>
                <a:schemeClr val="tx1"/>
              </a:solidFill>
            </a:endParaRPr>
          </a:p>
          <a:p>
            <a:pPr marL="858441" lvl="1" indent="-285750"/>
            <a:r>
              <a:rPr lang="en-US" sz="1616" dirty="0" smtClean="0">
                <a:solidFill>
                  <a:schemeClr val="tx1"/>
                </a:solidFill>
              </a:rPr>
              <a:t>You have no local hardware</a:t>
            </a:r>
            <a:endParaRPr lang="en-US" sz="1616" dirty="0">
              <a:solidFill>
                <a:schemeClr val="tx1"/>
              </a:solidFill>
            </a:endParaRPr>
          </a:p>
          <a:p>
            <a:pPr marL="858441" lvl="1" indent="-285750"/>
            <a:r>
              <a:rPr lang="en-US" sz="1616" dirty="0" smtClean="0">
                <a:solidFill>
                  <a:schemeClr val="tx1"/>
                </a:solidFill>
              </a:rPr>
              <a:t>Cloud provider is managing and maintaining your resources.</a:t>
            </a:r>
            <a:endParaRPr lang="en-US" sz="1616" dirty="0">
              <a:solidFill>
                <a:schemeClr val="tx1"/>
              </a:solidFill>
            </a:endParaRPr>
          </a:p>
          <a:p>
            <a:pPr marL="858441" lvl="1" indent="-285750"/>
            <a:r>
              <a:rPr lang="en-US" sz="1616" dirty="0" smtClean="0">
                <a:solidFill>
                  <a:schemeClr val="tx1"/>
                </a:solidFill>
              </a:rPr>
              <a:t>Ex.: Azure, WAS, and  google cloud.</a:t>
            </a:r>
            <a:endParaRPr lang="en-US" sz="1616" dirty="0">
              <a:solidFill>
                <a:schemeClr val="tx1"/>
              </a:solidFill>
            </a:endParaRPr>
          </a:p>
          <a:p>
            <a:pPr lvl="1" indent="0">
              <a:buNone/>
            </a:pPr>
            <a:endParaRPr lang="en-US" sz="1616" dirty="0">
              <a:solidFill>
                <a:schemeClr val="tx1"/>
              </a:solidFill>
            </a:endParaRPr>
          </a:p>
          <a:p>
            <a:pPr marL="342900" indent="-342900">
              <a:buFont typeface="Arial" panose="020B0604020202020204" pitchFamily="34" charset="0"/>
              <a:buChar char="•"/>
            </a:pPr>
            <a:r>
              <a:rPr lang="en-US" sz="2400" b="1" dirty="0" smtClean="0">
                <a:solidFill>
                  <a:schemeClr val="accent2">
                    <a:lumMod val="40000"/>
                    <a:lumOff val="60000"/>
                  </a:schemeClr>
                </a:solidFill>
                <a:latin typeface="Segoe UI" panose="020B0502040204020203" pitchFamily="34" charset="0"/>
                <a:cs typeface="Segoe UI" panose="020B0502040204020203" pitchFamily="34" charset="0"/>
              </a:rPr>
              <a:t>Private</a:t>
            </a:r>
          </a:p>
          <a:p>
            <a:pPr marL="858441" lvl="1" indent="-285750"/>
            <a:r>
              <a:rPr lang="en-US" sz="1616" dirty="0">
                <a:solidFill>
                  <a:schemeClr val="tx1"/>
                </a:solidFill>
              </a:rPr>
              <a:t>Your create your own cloud environment in you </a:t>
            </a:r>
            <a:r>
              <a:rPr lang="en-US" sz="1616" dirty="0" smtClean="0">
                <a:solidFill>
                  <a:schemeClr val="tx1"/>
                </a:solidFill>
              </a:rPr>
              <a:t>datacenter.</a:t>
            </a:r>
            <a:endParaRPr lang="en-US" sz="1616" dirty="0">
              <a:solidFill>
                <a:schemeClr val="tx1"/>
              </a:solidFill>
            </a:endParaRPr>
          </a:p>
          <a:p>
            <a:pPr marL="858441" lvl="1" indent="-285750"/>
            <a:r>
              <a:rPr lang="en-US" sz="1616" dirty="0" smtClean="0">
                <a:solidFill>
                  <a:schemeClr val="tx1"/>
                </a:solidFill>
              </a:rPr>
              <a:t>Your are responsible for managing and maintaining hardware and security.</a:t>
            </a:r>
          </a:p>
          <a:p>
            <a:pPr lvl="1" indent="0">
              <a:buNone/>
            </a:pPr>
            <a:endParaRPr lang="en-US" sz="1616" dirty="0">
              <a:solidFill>
                <a:schemeClr val="tx1"/>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2400" b="1" dirty="0" smtClean="0">
                <a:solidFill>
                  <a:schemeClr val="accent2">
                    <a:lumMod val="40000"/>
                    <a:lumOff val="60000"/>
                  </a:schemeClr>
                </a:solidFill>
                <a:latin typeface="Segoe UI" panose="020B0502040204020203" pitchFamily="34" charset="0"/>
                <a:cs typeface="Segoe UI" panose="020B0502040204020203" pitchFamily="34" charset="0"/>
              </a:rPr>
              <a:t>Hybrid</a:t>
            </a:r>
          </a:p>
          <a:p>
            <a:pPr marL="796925" indent="-285750">
              <a:buFont typeface="Arial" panose="020B0604020202020204" pitchFamily="34" charset="0"/>
              <a:buChar char="•"/>
            </a:pPr>
            <a:r>
              <a:rPr lang="en-US" sz="1616" dirty="0" smtClean="0">
                <a:solidFill>
                  <a:schemeClr val="tx1"/>
                </a:solidFill>
                <a:latin typeface="Segoe UI" panose="020B0502040204020203" pitchFamily="34" charset="0"/>
                <a:cs typeface="Segoe UI" panose="020B0502040204020203" pitchFamily="34" charset="0"/>
              </a:rPr>
              <a:t>It combines the public and private clouds.</a:t>
            </a:r>
          </a:p>
          <a:p>
            <a:pPr marL="796925" indent="-285750">
              <a:buFont typeface="Arial" panose="020B0604020202020204" pitchFamily="34" charset="0"/>
              <a:buChar char="•"/>
            </a:pPr>
            <a:r>
              <a:rPr lang="en-US" sz="1616" dirty="0" smtClean="0">
                <a:solidFill>
                  <a:schemeClr val="tx1"/>
                </a:solidFill>
                <a:latin typeface="Segoe UI" panose="020B0502040204020203" pitchFamily="34" charset="0"/>
                <a:cs typeface="Segoe UI" panose="020B0502040204020203" pitchFamily="34" charset="0"/>
              </a:rPr>
              <a:t>Allows you run your application in most appropriate location.</a:t>
            </a:r>
          </a:p>
          <a:p>
            <a:pPr marL="796925" indent="-285750">
              <a:buFont typeface="Arial" panose="020B0604020202020204" pitchFamily="34" charset="0"/>
              <a:buChar char="•"/>
            </a:pPr>
            <a:endParaRPr lang="en-US" sz="1616" dirty="0" smtClean="0">
              <a:solidFill>
                <a:schemeClr val="tx1"/>
              </a:solidFill>
              <a:latin typeface="Segoe UI" panose="020B0502040204020203" pitchFamily="34" charset="0"/>
              <a:cs typeface="Segoe UI" panose="020B0502040204020203" pitchFamily="34" charset="0"/>
            </a:endParaRPr>
          </a:p>
          <a:p>
            <a:pPr marL="796925" indent="-285750">
              <a:buFont typeface="Arial" panose="020B0604020202020204" pitchFamily="34" charset="0"/>
              <a:buChar char="•"/>
            </a:pPr>
            <a:endParaRPr lang="en-US" sz="1616" dirty="0">
              <a:solidFill>
                <a:schemeClr val="tx1"/>
              </a:solidFill>
              <a:latin typeface="Segoe UI" panose="020B0502040204020203" pitchFamily="34" charset="0"/>
              <a:cs typeface="Segoe UI" panose="020B0502040204020203" pitchFamily="34" charset="0"/>
            </a:endParaRPr>
          </a:p>
          <a:p>
            <a:pPr marL="58738">
              <a:tabLst>
                <a:tab pos="58738" algn="l"/>
              </a:tabLst>
            </a:pPr>
            <a:r>
              <a:rPr lang="en-US" sz="1800" b="1" dirty="0" smtClean="0">
                <a:solidFill>
                  <a:srgbClr val="FF0000"/>
                </a:solidFill>
                <a:latin typeface="Segoe UI" panose="020B0502040204020203" pitchFamily="34" charset="0"/>
                <a:cs typeface="Segoe UI" panose="020B0502040204020203" pitchFamily="34" charset="0"/>
              </a:rPr>
              <a:t>Each model has its own pros and cons. The selection is based on your business requirement and restrictions.</a:t>
            </a:r>
            <a:endParaRPr lang="en-US" sz="1800" b="1" dirty="0">
              <a:solidFill>
                <a:srgbClr val="FF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3297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_theme">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theme" id="{889F6E98-926B-4F14-A8EB-770FB7EE6DEC}" vid="{9695FCE1-1463-413D-8736-FD1E7298056B}"/>
    </a:ext>
  </a:extLst>
</a:theme>
</file>

<file path=ppt/theme/theme2.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4.xml><?xml version="1.0" encoding="utf-8"?>
<a:theme xmlns:a="http://schemas.openxmlformats.org/drawingml/2006/main" name="SQLintersec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numCol="1" anchor="ctr"/>
      <a:lstStyle>
        <a:defPPr>
          <a:defRPr sz="2000" dirty="0">
            <a:latin typeface="Tekton Pro" pitchFamily="34" charset="0"/>
          </a:defRPr>
        </a:defPPr>
      </a:lstStyle>
    </a:spDef>
    <a:lnDef>
      <a:spPr>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numCol="1"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a:noFill/>
        <a:ln w="9525">
          <a:noFill/>
          <a:miter lim="800000"/>
          <a:headEnd/>
          <a:tailEnd/>
        </a:ln>
      </a:spPr>
      <a:bodyPr wrap="none" numCol="1">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_v02.potx" id="{DA6A3121-A306-4E81-BF43-CBCE095D8B76}" vid="{C3266B5A-74AF-44F8-8FA8-F258E4A695D4}"/>
    </a:ext>
  </a:extLst>
</a:theme>
</file>

<file path=ppt/theme/theme6.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7.xml><?xml version="1.0" encoding="utf-8"?>
<a:theme xmlns:a="http://schemas.openxmlformats.org/drawingml/2006/main" name="3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8.xml><?xml version="1.0" encoding="utf-8"?>
<a:theme xmlns:a="http://schemas.openxmlformats.org/drawingml/2006/main" name="1_Windows Azure">
  <a:themeElements>
    <a:clrScheme name="Custom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9CC3E5"/>
      </a:accent4>
      <a:accent5>
        <a:srgbClr val="4472C4"/>
      </a:accent5>
      <a:accent6>
        <a:srgbClr val="70AD47"/>
      </a:accent6>
      <a:hlink>
        <a:srgbClr val="FFC000"/>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2606B4F3-E07E-4CB3-97FB-232A4B3136F3}" vid="{E6E77CF9-D6F2-48A3-AB34-D58B1514FFF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9326</TotalTime>
  <Words>1231</Words>
  <Application>Microsoft Office PowerPoint</Application>
  <PresentationFormat>Widescreen</PresentationFormat>
  <Paragraphs>286</Paragraphs>
  <Slides>26</Slides>
  <Notes>0</Notes>
  <HiddenSlides>2</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26</vt:i4>
      </vt:variant>
    </vt:vector>
  </HeadingPairs>
  <TitlesOfParts>
    <vt:vector size="47" baseType="lpstr">
      <vt:lpstr>Arial</vt:lpstr>
      <vt:lpstr>Calibri</vt:lpstr>
      <vt:lpstr>Calibri Light</vt:lpstr>
      <vt:lpstr>Consolas</vt:lpstr>
      <vt:lpstr>Courier New</vt:lpstr>
      <vt:lpstr>Mangal</vt:lpstr>
      <vt:lpstr>Myriad Pro</vt:lpstr>
      <vt:lpstr>Segoe UI</vt:lpstr>
      <vt:lpstr>Segoe UI Light</vt:lpstr>
      <vt:lpstr>Segoe UI Light (Headings)</vt:lpstr>
      <vt:lpstr>Times New Roman</vt:lpstr>
      <vt:lpstr>Verdana</vt:lpstr>
      <vt:lpstr>Wingdings</vt:lpstr>
      <vt:lpstr>azure_theme</vt:lpstr>
      <vt:lpstr>5-30610_Microsoft_Ignite_Keynote_Template</vt:lpstr>
      <vt:lpstr>1_5-30610_Microsoft_Ignite_Keynote_Template</vt:lpstr>
      <vt:lpstr>SQLintersection</vt:lpstr>
      <vt:lpstr>2_5-30610_Microsoft_Ignite_Keynote_Template</vt:lpstr>
      <vt:lpstr>1_COLOR TEMPLATE</vt:lpstr>
      <vt:lpstr>3_5-30610_Microsoft_Ignite_Keynote_Template</vt:lpstr>
      <vt:lpstr>1_Windows Azure</vt:lpstr>
      <vt:lpstr>Migrate Web App to Azure.</vt:lpstr>
      <vt:lpstr>PowerPoint Presentation</vt:lpstr>
      <vt:lpstr>What is cloud computing?</vt:lpstr>
      <vt:lpstr>Types of Compute Power</vt:lpstr>
      <vt:lpstr>Types of Compute Power</vt:lpstr>
      <vt:lpstr>Types of Compute Power</vt:lpstr>
      <vt:lpstr>Benefits of cloud computing</vt:lpstr>
      <vt:lpstr>Benefits of cloud computing</vt:lpstr>
      <vt:lpstr>Cloud Deployment Models</vt:lpstr>
      <vt:lpstr>Types of cloud services</vt:lpstr>
      <vt:lpstr>Types of cloud services – Management Responsibilities</vt:lpstr>
      <vt:lpstr>Types of Azure Data Storage</vt:lpstr>
      <vt:lpstr>Benefits of Using Azure Data Storage</vt:lpstr>
      <vt:lpstr>Azure Data Storage Options</vt:lpstr>
      <vt:lpstr>Azure Data Storage Options</vt:lpstr>
      <vt:lpstr>Azure Data Storage Options</vt:lpstr>
      <vt:lpstr>Azure Data Storage Options</vt:lpstr>
      <vt:lpstr>Azure Storage Tiers</vt:lpstr>
      <vt:lpstr>Encryption for Azure Storage</vt:lpstr>
      <vt:lpstr>On-Premises vs Azure Storage</vt:lpstr>
      <vt:lpstr>Migrating Web App to Azure.</vt:lpstr>
      <vt:lpstr>DEMO</vt:lpstr>
      <vt:lpstr>Contact Us</vt:lpstr>
      <vt:lpstr>PowerPoint Presentation</vt:lpstr>
      <vt:lpstr>PowerPoint Presentation</vt:lpstr>
      <vt:lpstr>  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Introduce .NET Kuwait</dc:title>
  <dc:creator>Tariq Abubaker</dc:creator>
  <cp:lastModifiedBy>MIRO</cp:lastModifiedBy>
  <cp:revision>203</cp:revision>
  <dcterms:created xsi:type="dcterms:W3CDTF">2019-09-15T22:50:17Z</dcterms:created>
  <dcterms:modified xsi:type="dcterms:W3CDTF">2019-10-10T19:48:15Z</dcterms:modified>
</cp:coreProperties>
</file>